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6"/>
  </p:notesMasterIdLst>
  <p:handoutMasterIdLst>
    <p:handoutMasterId r:id="rId7"/>
  </p:handoutMasterIdLst>
  <p:sldIdLst>
    <p:sldId id="256" r:id="rId5"/>
  </p:sldIdLst>
  <p:sldSz cx="10058400" cy="15544800"/>
  <p:notesSz cx="9601200" cy="15087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3192" y="120"/>
      </p:cViewPr>
      <p:guideLst/>
    </p:cSldViewPr>
  </p:slideViewPr>
  <p:notesTextViewPr>
    <p:cViewPr>
      <p:scale>
        <a:sx n="1" d="1"/>
        <a:sy n="1" d="1"/>
      </p:scale>
      <p:origin x="0" y="0"/>
    </p:cViewPr>
  </p:notesTextViewPr>
  <p:notesViewPr>
    <p:cSldViewPr snapToGrid="0">
      <p:cViewPr varScale="1">
        <p:scale>
          <a:sx n="59" d="100"/>
          <a:sy n="59" d="100"/>
        </p:scale>
        <p:origin x="3226"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89E748-0470-4AE5-8807-75870B997856}"/>
              </a:ext>
            </a:extLst>
          </p:cNvPr>
          <p:cNvSpPr>
            <a:spLocks noGrp="1"/>
          </p:cNvSpPr>
          <p:nvPr>
            <p:ph type="hdr" sz="quarter"/>
          </p:nvPr>
        </p:nvSpPr>
        <p:spPr>
          <a:xfrm>
            <a:off x="0" y="0"/>
            <a:ext cx="4160520" cy="757000"/>
          </a:xfrm>
          <a:prstGeom prst="rect">
            <a:avLst/>
          </a:prstGeom>
        </p:spPr>
        <p:txBody>
          <a:bodyPr vert="horz" lIns="141020" tIns="70510" rIns="141020" bIns="70510" rtlCol="0"/>
          <a:lstStyle>
            <a:lvl1pPr algn="l">
              <a:defRPr sz="1900"/>
            </a:lvl1pPr>
          </a:lstStyle>
          <a:p>
            <a:endParaRPr lang="en-US" dirty="0"/>
          </a:p>
        </p:txBody>
      </p:sp>
      <p:sp>
        <p:nvSpPr>
          <p:cNvPr id="3" name="Date Placeholder 2">
            <a:extLst>
              <a:ext uri="{FF2B5EF4-FFF2-40B4-BE49-F238E27FC236}">
                <a16:creationId xmlns:a16="http://schemas.microsoft.com/office/drawing/2014/main" id="{9960FB20-CF70-410F-B2D3-A002CC7CAB30}"/>
              </a:ext>
            </a:extLst>
          </p:cNvPr>
          <p:cNvSpPr>
            <a:spLocks noGrp="1"/>
          </p:cNvSpPr>
          <p:nvPr>
            <p:ph type="dt" sz="quarter" idx="1"/>
          </p:nvPr>
        </p:nvSpPr>
        <p:spPr>
          <a:xfrm>
            <a:off x="5438460" y="0"/>
            <a:ext cx="4160520" cy="757000"/>
          </a:xfrm>
          <a:prstGeom prst="rect">
            <a:avLst/>
          </a:prstGeom>
        </p:spPr>
        <p:txBody>
          <a:bodyPr vert="horz" lIns="141020" tIns="70510" rIns="141020" bIns="70510" rtlCol="0"/>
          <a:lstStyle>
            <a:lvl1pPr algn="r">
              <a:defRPr sz="1900"/>
            </a:lvl1pPr>
          </a:lstStyle>
          <a:p>
            <a:fld id="{B95166F2-72CF-43BC-9F41-0AC56F7C6CED}" type="datetimeFigureOut">
              <a:rPr lang="en-US" smtClean="0"/>
              <a:t>2/25/2021</a:t>
            </a:fld>
            <a:endParaRPr lang="en-US" dirty="0"/>
          </a:p>
        </p:txBody>
      </p:sp>
      <p:sp>
        <p:nvSpPr>
          <p:cNvPr id="4" name="Footer Placeholder 3">
            <a:extLst>
              <a:ext uri="{FF2B5EF4-FFF2-40B4-BE49-F238E27FC236}">
                <a16:creationId xmlns:a16="http://schemas.microsoft.com/office/drawing/2014/main" id="{FB7DF672-ED3E-49B7-9689-835691B3CB26}"/>
              </a:ext>
            </a:extLst>
          </p:cNvPr>
          <p:cNvSpPr>
            <a:spLocks noGrp="1"/>
          </p:cNvSpPr>
          <p:nvPr>
            <p:ph type="ftr" sz="quarter" idx="2"/>
          </p:nvPr>
        </p:nvSpPr>
        <p:spPr>
          <a:xfrm>
            <a:off x="0" y="14330608"/>
            <a:ext cx="4160520" cy="756999"/>
          </a:xfrm>
          <a:prstGeom prst="rect">
            <a:avLst/>
          </a:prstGeom>
        </p:spPr>
        <p:txBody>
          <a:bodyPr vert="horz" lIns="141020" tIns="70510" rIns="141020" bIns="70510" rtlCol="0" anchor="b"/>
          <a:lstStyle>
            <a:lvl1pPr algn="l">
              <a:defRPr sz="1900"/>
            </a:lvl1pPr>
          </a:lstStyle>
          <a:p>
            <a:endParaRPr lang="en-US" dirty="0"/>
          </a:p>
        </p:txBody>
      </p:sp>
      <p:sp>
        <p:nvSpPr>
          <p:cNvPr id="5" name="Slide Number Placeholder 4">
            <a:extLst>
              <a:ext uri="{FF2B5EF4-FFF2-40B4-BE49-F238E27FC236}">
                <a16:creationId xmlns:a16="http://schemas.microsoft.com/office/drawing/2014/main" id="{6BE4B2F0-4B10-4771-9CA4-459B544398E6}"/>
              </a:ext>
            </a:extLst>
          </p:cNvPr>
          <p:cNvSpPr>
            <a:spLocks noGrp="1"/>
          </p:cNvSpPr>
          <p:nvPr>
            <p:ph type="sldNum" sz="quarter" idx="3"/>
          </p:nvPr>
        </p:nvSpPr>
        <p:spPr>
          <a:xfrm>
            <a:off x="5438460" y="14330608"/>
            <a:ext cx="4160520" cy="756999"/>
          </a:xfrm>
          <a:prstGeom prst="rect">
            <a:avLst/>
          </a:prstGeom>
        </p:spPr>
        <p:txBody>
          <a:bodyPr vert="horz" lIns="141020" tIns="70510" rIns="141020" bIns="70510" rtlCol="0" anchor="b"/>
          <a:lstStyle>
            <a:lvl1pPr algn="r">
              <a:defRPr sz="1900"/>
            </a:lvl1pPr>
          </a:lstStyle>
          <a:p>
            <a:fld id="{8E5802B9-2F66-40D5-BAA4-78170ADA471B}" type="slidenum">
              <a:rPr lang="en-US" smtClean="0"/>
              <a:t>‹#›</a:t>
            </a:fld>
            <a:endParaRPr lang="en-US" dirty="0"/>
          </a:p>
        </p:txBody>
      </p:sp>
    </p:spTree>
    <p:extLst>
      <p:ext uri="{BB962C8B-B14F-4D97-AF65-F5344CB8AC3E}">
        <p14:creationId xmlns:p14="http://schemas.microsoft.com/office/powerpoint/2010/main" val="4094870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757000"/>
          </a:xfrm>
          <a:prstGeom prst="rect">
            <a:avLst/>
          </a:prstGeom>
        </p:spPr>
        <p:txBody>
          <a:bodyPr vert="horz" lIns="141020" tIns="70510" rIns="141020" bIns="70510" rtlCol="0"/>
          <a:lstStyle>
            <a:lvl1pPr algn="l">
              <a:defRPr sz="1900"/>
            </a:lvl1pPr>
          </a:lstStyle>
          <a:p>
            <a:endParaRPr lang="en-US" dirty="0"/>
          </a:p>
        </p:txBody>
      </p:sp>
      <p:sp>
        <p:nvSpPr>
          <p:cNvPr id="3" name="Date Placeholder 2"/>
          <p:cNvSpPr>
            <a:spLocks noGrp="1"/>
          </p:cNvSpPr>
          <p:nvPr>
            <p:ph type="dt" idx="1"/>
          </p:nvPr>
        </p:nvSpPr>
        <p:spPr>
          <a:xfrm>
            <a:off x="5438460" y="0"/>
            <a:ext cx="4160520" cy="757000"/>
          </a:xfrm>
          <a:prstGeom prst="rect">
            <a:avLst/>
          </a:prstGeom>
        </p:spPr>
        <p:txBody>
          <a:bodyPr vert="horz" lIns="141020" tIns="70510" rIns="141020" bIns="70510" rtlCol="0"/>
          <a:lstStyle>
            <a:lvl1pPr algn="r">
              <a:defRPr sz="1900"/>
            </a:lvl1pPr>
          </a:lstStyle>
          <a:p>
            <a:fld id="{1E10E4FE-09BA-4869-B104-238EF752FDA1}" type="datetimeFigureOut">
              <a:rPr lang="en-US" smtClean="0"/>
              <a:t>2/25/2021</a:t>
            </a:fld>
            <a:endParaRPr lang="en-US" dirty="0"/>
          </a:p>
        </p:txBody>
      </p:sp>
      <p:sp>
        <p:nvSpPr>
          <p:cNvPr id="4" name="Slide Image Placeholder 3"/>
          <p:cNvSpPr>
            <a:spLocks noGrp="1" noRot="1" noChangeAspect="1"/>
          </p:cNvSpPr>
          <p:nvPr>
            <p:ph type="sldImg" idx="2"/>
          </p:nvPr>
        </p:nvSpPr>
        <p:spPr>
          <a:xfrm>
            <a:off x="3154363" y="1885950"/>
            <a:ext cx="3292475" cy="5092700"/>
          </a:xfrm>
          <a:prstGeom prst="rect">
            <a:avLst/>
          </a:prstGeom>
          <a:noFill/>
          <a:ln w="12700">
            <a:solidFill>
              <a:prstClr val="black"/>
            </a:solidFill>
          </a:ln>
        </p:spPr>
        <p:txBody>
          <a:bodyPr vert="horz" lIns="141020" tIns="70510" rIns="141020" bIns="70510" rtlCol="0" anchor="ctr"/>
          <a:lstStyle/>
          <a:p>
            <a:endParaRPr lang="en-US" dirty="0"/>
          </a:p>
        </p:txBody>
      </p:sp>
      <p:sp>
        <p:nvSpPr>
          <p:cNvPr id="5" name="Notes Placeholder 4"/>
          <p:cNvSpPr>
            <a:spLocks noGrp="1"/>
          </p:cNvSpPr>
          <p:nvPr>
            <p:ph type="body" sz="quarter" idx="3"/>
          </p:nvPr>
        </p:nvSpPr>
        <p:spPr>
          <a:xfrm>
            <a:off x="960120" y="7260912"/>
            <a:ext cx="7680960" cy="5940743"/>
          </a:xfrm>
          <a:prstGeom prst="rect">
            <a:avLst/>
          </a:prstGeom>
        </p:spPr>
        <p:txBody>
          <a:bodyPr vert="horz" lIns="141020" tIns="70510" rIns="141020" bIns="705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330608"/>
            <a:ext cx="4160520" cy="756999"/>
          </a:xfrm>
          <a:prstGeom prst="rect">
            <a:avLst/>
          </a:prstGeom>
        </p:spPr>
        <p:txBody>
          <a:bodyPr vert="horz" lIns="141020" tIns="70510" rIns="141020" bIns="70510" rtlCol="0" anchor="b"/>
          <a:lstStyle>
            <a:lvl1pPr algn="l">
              <a:defRPr sz="1900"/>
            </a:lvl1pPr>
          </a:lstStyle>
          <a:p>
            <a:endParaRPr lang="en-US" dirty="0"/>
          </a:p>
        </p:txBody>
      </p:sp>
      <p:sp>
        <p:nvSpPr>
          <p:cNvPr id="7" name="Slide Number Placeholder 6"/>
          <p:cNvSpPr>
            <a:spLocks noGrp="1"/>
          </p:cNvSpPr>
          <p:nvPr>
            <p:ph type="sldNum" sz="quarter" idx="5"/>
          </p:nvPr>
        </p:nvSpPr>
        <p:spPr>
          <a:xfrm>
            <a:off x="5438460" y="14330608"/>
            <a:ext cx="4160520" cy="756999"/>
          </a:xfrm>
          <a:prstGeom prst="rect">
            <a:avLst/>
          </a:prstGeom>
        </p:spPr>
        <p:txBody>
          <a:bodyPr vert="horz" lIns="141020" tIns="70510" rIns="141020" bIns="70510" rtlCol="0" anchor="b"/>
          <a:lstStyle>
            <a:lvl1pPr algn="r">
              <a:defRPr sz="1900"/>
            </a:lvl1pPr>
          </a:lstStyle>
          <a:p>
            <a:fld id="{71CB828D-31BC-463C-B8DA-CE6E020BF65C}" type="slidenum">
              <a:rPr lang="en-US" smtClean="0"/>
              <a:t>‹#›</a:t>
            </a:fld>
            <a:endParaRPr lang="en-US" dirty="0"/>
          </a:p>
        </p:txBody>
      </p:sp>
    </p:spTree>
    <p:extLst>
      <p:ext uri="{BB962C8B-B14F-4D97-AF65-F5344CB8AC3E}">
        <p14:creationId xmlns:p14="http://schemas.microsoft.com/office/powerpoint/2010/main" val="3030654245"/>
      </p:ext>
    </p:extLst>
  </p:cSld>
  <p:clrMap bg1="lt1" tx1="dk1" bg2="lt2" tx2="dk2" accent1="accent1" accent2="accent2" accent3="accent3" accent4="accent4" accent5="accent5" accent6="accent6" hlink="hlink" folHlink="folHlink"/>
  <p:notesStyle>
    <a:lvl1pPr marL="0" algn="l" defTabSz="1098244" rtl="0" eaLnBrk="1" latinLnBrk="0" hangingPunct="1">
      <a:defRPr sz="1440" kern="1200">
        <a:solidFill>
          <a:schemeClr val="tx1"/>
        </a:solidFill>
        <a:latin typeface="+mn-lt"/>
        <a:ea typeface="+mn-ea"/>
        <a:cs typeface="+mn-cs"/>
      </a:defRPr>
    </a:lvl1pPr>
    <a:lvl2pPr marL="549123" algn="l" defTabSz="1098244" rtl="0" eaLnBrk="1" latinLnBrk="0" hangingPunct="1">
      <a:defRPr sz="1440" kern="1200">
        <a:solidFill>
          <a:schemeClr val="tx1"/>
        </a:solidFill>
        <a:latin typeface="+mn-lt"/>
        <a:ea typeface="+mn-ea"/>
        <a:cs typeface="+mn-cs"/>
      </a:defRPr>
    </a:lvl2pPr>
    <a:lvl3pPr marL="1098244" algn="l" defTabSz="1098244" rtl="0" eaLnBrk="1" latinLnBrk="0" hangingPunct="1">
      <a:defRPr sz="1440" kern="1200">
        <a:solidFill>
          <a:schemeClr val="tx1"/>
        </a:solidFill>
        <a:latin typeface="+mn-lt"/>
        <a:ea typeface="+mn-ea"/>
        <a:cs typeface="+mn-cs"/>
      </a:defRPr>
    </a:lvl3pPr>
    <a:lvl4pPr marL="1647367" algn="l" defTabSz="1098244" rtl="0" eaLnBrk="1" latinLnBrk="0" hangingPunct="1">
      <a:defRPr sz="1440" kern="1200">
        <a:solidFill>
          <a:schemeClr val="tx1"/>
        </a:solidFill>
        <a:latin typeface="+mn-lt"/>
        <a:ea typeface="+mn-ea"/>
        <a:cs typeface="+mn-cs"/>
      </a:defRPr>
    </a:lvl4pPr>
    <a:lvl5pPr marL="2196489" algn="l" defTabSz="1098244" rtl="0" eaLnBrk="1" latinLnBrk="0" hangingPunct="1">
      <a:defRPr sz="1440" kern="1200">
        <a:solidFill>
          <a:schemeClr val="tx1"/>
        </a:solidFill>
        <a:latin typeface="+mn-lt"/>
        <a:ea typeface="+mn-ea"/>
        <a:cs typeface="+mn-cs"/>
      </a:defRPr>
    </a:lvl5pPr>
    <a:lvl6pPr marL="2745610" algn="l" defTabSz="1098244" rtl="0" eaLnBrk="1" latinLnBrk="0" hangingPunct="1">
      <a:defRPr sz="1440" kern="1200">
        <a:solidFill>
          <a:schemeClr val="tx1"/>
        </a:solidFill>
        <a:latin typeface="+mn-lt"/>
        <a:ea typeface="+mn-ea"/>
        <a:cs typeface="+mn-cs"/>
      </a:defRPr>
    </a:lvl6pPr>
    <a:lvl7pPr marL="3294733" algn="l" defTabSz="1098244" rtl="0" eaLnBrk="1" latinLnBrk="0" hangingPunct="1">
      <a:defRPr sz="1440" kern="1200">
        <a:solidFill>
          <a:schemeClr val="tx1"/>
        </a:solidFill>
        <a:latin typeface="+mn-lt"/>
        <a:ea typeface="+mn-ea"/>
        <a:cs typeface="+mn-cs"/>
      </a:defRPr>
    </a:lvl7pPr>
    <a:lvl8pPr marL="3843854" algn="l" defTabSz="1098244" rtl="0" eaLnBrk="1" latinLnBrk="0" hangingPunct="1">
      <a:defRPr sz="1440" kern="1200">
        <a:solidFill>
          <a:schemeClr val="tx1"/>
        </a:solidFill>
        <a:latin typeface="+mn-lt"/>
        <a:ea typeface="+mn-ea"/>
        <a:cs typeface="+mn-cs"/>
      </a:defRPr>
    </a:lvl8pPr>
    <a:lvl9pPr marL="4392977" algn="l" defTabSz="1098244" rtl="0" eaLnBrk="1" latinLnBrk="0" hangingPunct="1">
      <a:defRPr sz="14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4363" y="1885950"/>
            <a:ext cx="3292475" cy="50927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CB828D-31BC-463C-B8DA-CE6E020BF65C}" type="slidenum">
              <a:rPr lang="en-US" smtClean="0"/>
              <a:t>1</a:t>
            </a:fld>
            <a:endParaRPr lang="en-US" dirty="0"/>
          </a:p>
        </p:txBody>
      </p:sp>
    </p:spTree>
    <p:extLst>
      <p:ext uri="{BB962C8B-B14F-4D97-AF65-F5344CB8AC3E}">
        <p14:creationId xmlns:p14="http://schemas.microsoft.com/office/powerpoint/2010/main" val="327301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544023"/>
            <a:ext cx="8549640" cy="5411893"/>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8164619"/>
            <a:ext cx="7543800" cy="3753061"/>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11D24E-2BD2-4D64-8895-9CBDF786CE79}"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7F5C17-4EE2-46F5-939B-D82E48D610F2}" type="slidenum">
              <a:rPr lang="en-US" smtClean="0"/>
              <a:t>‹#›</a:t>
            </a:fld>
            <a:endParaRPr lang="en-US" dirty="0"/>
          </a:p>
        </p:txBody>
      </p:sp>
    </p:spTree>
    <p:extLst>
      <p:ext uri="{BB962C8B-B14F-4D97-AF65-F5344CB8AC3E}">
        <p14:creationId xmlns:p14="http://schemas.microsoft.com/office/powerpoint/2010/main" val="423567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7736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827617"/>
            <a:ext cx="2168843" cy="131734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827617"/>
            <a:ext cx="6380798" cy="131734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1202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12460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3875409"/>
            <a:ext cx="8675370" cy="6466204"/>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10402786"/>
            <a:ext cx="8675370" cy="3400424"/>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73384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4138083"/>
            <a:ext cx="4274820" cy="98630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4138083"/>
            <a:ext cx="4274820" cy="98630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4227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827620"/>
            <a:ext cx="8675370" cy="3004609"/>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3810636"/>
            <a:ext cx="4255174" cy="186753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5678170"/>
            <a:ext cx="4255174" cy="8351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3810636"/>
            <a:ext cx="4276130" cy="186753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5678170"/>
            <a:ext cx="4276130" cy="8351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56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45573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55819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1036320"/>
            <a:ext cx="3244096" cy="362712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2238167"/>
            <a:ext cx="5092065" cy="11046883"/>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4663440"/>
            <a:ext cx="3244096" cy="8639599"/>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0433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1036320"/>
            <a:ext cx="3244096" cy="362712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2238167"/>
            <a:ext cx="5092065" cy="11046883"/>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4663440"/>
            <a:ext cx="3244096" cy="8639599"/>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3663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827620"/>
            <a:ext cx="8675370" cy="300460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4138083"/>
            <a:ext cx="8675370" cy="98630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14407730"/>
            <a:ext cx="2263140" cy="827617"/>
          </a:xfrm>
          <a:prstGeom prst="rect">
            <a:avLst/>
          </a:prstGeom>
        </p:spPr>
        <p:txBody>
          <a:bodyPr vert="horz" lIns="91440" tIns="45720" rIns="91440" bIns="45720" rtlCol="0" anchor="ctr"/>
          <a:lstStyle>
            <a:lvl1pPr algn="l">
              <a:defRPr sz="1320">
                <a:solidFill>
                  <a:schemeClr val="tx1">
                    <a:tint val="75000"/>
                  </a:schemeClr>
                </a:solidFill>
              </a:defRPr>
            </a:lvl1pPr>
          </a:lstStyle>
          <a:p>
            <a:fld id="{C764DE79-268F-4C1A-8933-263129D2AF90}" type="datetimeFigureOut">
              <a:rPr lang="en-US" dirty="0"/>
              <a:t>2/25/2021</a:t>
            </a:fld>
            <a:endParaRPr lang="en-US" dirty="0"/>
          </a:p>
        </p:txBody>
      </p:sp>
      <p:sp>
        <p:nvSpPr>
          <p:cNvPr id="5" name="Footer Placeholder 4"/>
          <p:cNvSpPr>
            <a:spLocks noGrp="1"/>
          </p:cNvSpPr>
          <p:nvPr>
            <p:ph type="ftr" sz="quarter" idx="3"/>
          </p:nvPr>
        </p:nvSpPr>
        <p:spPr>
          <a:xfrm>
            <a:off x="3331845" y="14407730"/>
            <a:ext cx="3394710" cy="827617"/>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14407730"/>
            <a:ext cx="2263140" cy="827617"/>
          </a:xfrm>
          <a:prstGeom prst="rect">
            <a:avLst/>
          </a:prstGeom>
        </p:spPr>
        <p:txBody>
          <a:bodyPr vert="horz" lIns="91440" tIns="45720" rIns="91440" bIns="45720" rtlCol="0" anchor="ctr"/>
          <a:lstStyle>
            <a:lvl1pPr algn="r">
              <a:defRPr sz="132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19924914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DB7820D-812E-438A-ABFA-B194F1975627}"/>
              </a:ext>
              <a:ext uri="{C183D7F6-B498-43B3-948B-1728B52AA6E4}">
                <adec:decorative xmlns:adec="http://schemas.microsoft.com/office/drawing/2017/decorative" val="1"/>
              </a:ext>
            </a:extLst>
          </p:cNvPr>
          <p:cNvSpPr/>
          <p:nvPr/>
        </p:nvSpPr>
        <p:spPr>
          <a:xfrm rot="20894668">
            <a:off x="2303340" y="3627940"/>
            <a:ext cx="2937363" cy="3289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81" dirty="0"/>
          </a:p>
        </p:txBody>
      </p:sp>
      <p:sp>
        <p:nvSpPr>
          <p:cNvPr id="19" name="Rectangle 18">
            <a:extLst>
              <a:ext uri="{FF2B5EF4-FFF2-40B4-BE49-F238E27FC236}">
                <a16:creationId xmlns:a16="http://schemas.microsoft.com/office/drawing/2014/main" id="{AD0F8357-406A-4988-828A-CB50D395E303}"/>
              </a:ext>
              <a:ext uri="{C183D7F6-B498-43B3-948B-1728B52AA6E4}">
                <adec:decorative xmlns:adec="http://schemas.microsoft.com/office/drawing/2017/decorative" val="1"/>
              </a:ext>
            </a:extLst>
          </p:cNvPr>
          <p:cNvSpPr/>
          <p:nvPr/>
        </p:nvSpPr>
        <p:spPr>
          <a:xfrm>
            <a:off x="523718" y="5757126"/>
            <a:ext cx="2937363" cy="3289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81" dirty="0"/>
          </a:p>
        </p:txBody>
      </p:sp>
      <p:sp>
        <p:nvSpPr>
          <p:cNvPr id="20" name="Rectangle 19">
            <a:extLst>
              <a:ext uri="{FF2B5EF4-FFF2-40B4-BE49-F238E27FC236}">
                <a16:creationId xmlns:a16="http://schemas.microsoft.com/office/drawing/2014/main" id="{41A0F43D-5145-4FCF-B102-7F62B5AA2EC6}"/>
              </a:ext>
              <a:ext uri="{C183D7F6-B498-43B3-948B-1728B52AA6E4}">
                <adec:decorative xmlns:adec="http://schemas.microsoft.com/office/drawing/2017/decorative" val="1"/>
              </a:ext>
            </a:extLst>
          </p:cNvPr>
          <p:cNvSpPr/>
          <p:nvPr/>
        </p:nvSpPr>
        <p:spPr>
          <a:xfrm rot="21028227">
            <a:off x="6195967" y="4992376"/>
            <a:ext cx="2937363" cy="3289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81" dirty="0"/>
          </a:p>
        </p:txBody>
      </p:sp>
      <p:sp>
        <p:nvSpPr>
          <p:cNvPr id="21" name="Rectangle 20">
            <a:extLst>
              <a:ext uri="{FF2B5EF4-FFF2-40B4-BE49-F238E27FC236}">
                <a16:creationId xmlns:a16="http://schemas.microsoft.com/office/drawing/2014/main" id="{6CBA9E89-5EBC-4A0A-89C9-AA3F1C0D4170}"/>
              </a:ext>
              <a:ext uri="{C183D7F6-B498-43B3-948B-1728B52AA6E4}">
                <adec:decorative xmlns:adec="http://schemas.microsoft.com/office/drawing/2017/decorative" val="1"/>
              </a:ext>
            </a:extLst>
          </p:cNvPr>
          <p:cNvSpPr/>
          <p:nvPr/>
        </p:nvSpPr>
        <p:spPr>
          <a:xfrm rot="979134">
            <a:off x="1577940" y="7710781"/>
            <a:ext cx="2937363" cy="3289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81" dirty="0"/>
          </a:p>
        </p:txBody>
      </p:sp>
      <p:sp>
        <p:nvSpPr>
          <p:cNvPr id="22" name="Rectangle 21">
            <a:extLst>
              <a:ext uri="{FF2B5EF4-FFF2-40B4-BE49-F238E27FC236}">
                <a16:creationId xmlns:a16="http://schemas.microsoft.com/office/drawing/2014/main" id="{C79314BA-3853-4F97-A3DD-541F54D6D345}"/>
              </a:ext>
              <a:ext uri="{C183D7F6-B498-43B3-948B-1728B52AA6E4}">
                <adec:decorative xmlns:adec="http://schemas.microsoft.com/office/drawing/2017/decorative" val="1"/>
              </a:ext>
            </a:extLst>
          </p:cNvPr>
          <p:cNvSpPr/>
          <p:nvPr/>
        </p:nvSpPr>
        <p:spPr>
          <a:xfrm rot="21448918">
            <a:off x="4108261" y="8883237"/>
            <a:ext cx="2937363" cy="3289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81" dirty="0"/>
          </a:p>
        </p:txBody>
      </p:sp>
      <p:sp>
        <p:nvSpPr>
          <p:cNvPr id="23" name="Rectangle 22">
            <a:extLst>
              <a:ext uri="{FF2B5EF4-FFF2-40B4-BE49-F238E27FC236}">
                <a16:creationId xmlns:a16="http://schemas.microsoft.com/office/drawing/2014/main" id="{87875024-6FC8-4FD4-9FAD-1303813C0B74}"/>
              </a:ext>
              <a:ext uri="{C183D7F6-B498-43B3-948B-1728B52AA6E4}">
                <adec:decorative xmlns:adec="http://schemas.microsoft.com/office/drawing/2017/decorative" val="1"/>
              </a:ext>
            </a:extLst>
          </p:cNvPr>
          <p:cNvSpPr/>
          <p:nvPr/>
        </p:nvSpPr>
        <p:spPr>
          <a:xfrm rot="526107">
            <a:off x="6322778" y="8003959"/>
            <a:ext cx="2937363" cy="3289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81" dirty="0"/>
          </a:p>
        </p:txBody>
      </p:sp>
      <p:sp>
        <p:nvSpPr>
          <p:cNvPr id="5" name="Title 4" hidden="1">
            <a:extLst>
              <a:ext uri="{FF2B5EF4-FFF2-40B4-BE49-F238E27FC236}">
                <a16:creationId xmlns:a16="http://schemas.microsoft.com/office/drawing/2014/main" id="{57B908C5-84BA-4252-817E-C03087E8304B}"/>
              </a:ext>
            </a:extLst>
          </p:cNvPr>
          <p:cNvSpPr>
            <a:spLocks noGrp="1"/>
          </p:cNvSpPr>
          <p:nvPr>
            <p:ph type="title"/>
          </p:nvPr>
        </p:nvSpPr>
        <p:spPr/>
        <p:txBody>
          <a:bodyPr/>
          <a:lstStyle/>
          <a:p>
            <a:r>
              <a:rPr lang="en-US" dirty="0"/>
              <a:t>Black and White Poster 01</a:t>
            </a:r>
          </a:p>
        </p:txBody>
      </p:sp>
      <p:graphicFrame>
        <p:nvGraphicFramePr>
          <p:cNvPr id="11" name="Table 10">
            <a:extLst>
              <a:ext uri="{FF2B5EF4-FFF2-40B4-BE49-F238E27FC236}">
                <a16:creationId xmlns:a16="http://schemas.microsoft.com/office/drawing/2014/main" id="{54489F69-C42A-44FF-AD71-67E323E6B696}"/>
              </a:ext>
            </a:extLst>
          </p:cNvPr>
          <p:cNvGraphicFramePr>
            <a:graphicFrameLocks noGrp="1"/>
          </p:cNvGraphicFramePr>
          <p:nvPr>
            <p:extLst>
              <p:ext uri="{D42A27DB-BD31-4B8C-83A1-F6EECF244321}">
                <p14:modId xmlns:p14="http://schemas.microsoft.com/office/powerpoint/2010/main" val="1640278594"/>
              </p:ext>
            </p:extLst>
          </p:nvPr>
        </p:nvGraphicFramePr>
        <p:xfrm>
          <a:off x="121263" y="4198034"/>
          <a:ext cx="9712173" cy="2117164"/>
        </p:xfrm>
        <a:graphic>
          <a:graphicData uri="http://schemas.openxmlformats.org/drawingml/2006/table">
            <a:tbl>
              <a:tblPr>
                <a:tableStyleId>{5C22544A-7EE6-4342-B048-85BDC9FD1C3A}</a:tableStyleId>
              </a:tblPr>
              <a:tblGrid>
                <a:gridCol w="9712173">
                  <a:extLst>
                    <a:ext uri="{9D8B030D-6E8A-4147-A177-3AD203B41FA5}">
                      <a16:colId xmlns:a16="http://schemas.microsoft.com/office/drawing/2014/main" val="2822782617"/>
                    </a:ext>
                  </a:extLst>
                </a:gridCol>
              </a:tblGrid>
              <a:tr h="2117164">
                <a:tc>
                  <a:txBody>
                    <a:bodyPr/>
                    <a:lstStyle/>
                    <a:p>
                      <a:pPr marL="0" marR="0" algn="l" eaLnBrk="0" hangingPunct="0">
                        <a:spcBef>
                          <a:spcPts val="1800"/>
                        </a:spcBef>
                        <a:spcAft>
                          <a:spcPts val="600"/>
                        </a:spcAft>
                      </a:pPr>
                      <a:r>
                        <a:rPr lang="en-US" sz="1800" u="sng" dirty="0">
                          <a:solidFill>
                            <a:schemeClr val="bg1"/>
                          </a:solidFill>
                          <a:effectLst/>
                          <a:latin typeface="Verdana" panose="020B0604030504040204" pitchFamily="34" charset="0"/>
                          <a:ea typeface="Verdana" panose="020B0604030504040204" pitchFamily="34" charset="0"/>
                        </a:rPr>
                        <a:t>Profile</a:t>
                      </a:r>
                    </a:p>
                    <a:p>
                      <a:pPr marL="0" marR="0" algn="l">
                        <a:spcBef>
                          <a:spcPts val="0"/>
                        </a:spcBef>
                        <a:spcAft>
                          <a:spcPts val="0"/>
                        </a:spcAft>
                      </a:pPr>
                      <a:r>
                        <a:rPr lang="en-US" sz="1800" dirty="0">
                          <a:solidFill>
                            <a:schemeClr val="bg1"/>
                          </a:solidFill>
                          <a:effectLst/>
                          <a:latin typeface="Verdana" panose="020B0604030504040204" pitchFamily="34" charset="0"/>
                          <a:ea typeface="Verdana" panose="020B0604030504040204" pitchFamily="34" charset="0"/>
                        </a:rPr>
                        <a:t>I have been a Minnesota Lakes area resident for 30+ years.  Married to my wife Lara.  Together, we have 3 children, Cody, Makenzie and Madison.</a:t>
                      </a:r>
                      <a:endParaRPr lang="en-US" sz="1600" dirty="0">
                        <a:solidFill>
                          <a:schemeClr val="bg1"/>
                        </a:solidFill>
                        <a:effectLst/>
                        <a:latin typeface="Verdana" panose="020B0604030504040204" pitchFamily="34" charset="0"/>
                        <a:ea typeface="Verdana" panose="020B0604030504040204" pitchFamily="34" charset="0"/>
                      </a:endParaRPr>
                    </a:p>
                    <a:p>
                      <a:pPr marL="0" marR="0" algn="l">
                        <a:spcBef>
                          <a:spcPts val="0"/>
                        </a:spcBef>
                        <a:spcAft>
                          <a:spcPts val="0"/>
                        </a:spcAft>
                      </a:pPr>
                      <a:r>
                        <a:rPr lang="en-US" sz="1800" dirty="0">
                          <a:solidFill>
                            <a:schemeClr val="bg1"/>
                          </a:solidFill>
                          <a:effectLst/>
                        </a:rPr>
                        <a:t>  </a:t>
                      </a:r>
                      <a:endParaRPr lang="en-US" sz="1600" dirty="0">
                        <a:solidFill>
                          <a:schemeClr val="bg1"/>
                        </a:solidFill>
                        <a:effectLst/>
                        <a:latin typeface="Verdana" panose="020B0604030504040204" pitchFamily="34" charset="0"/>
                        <a:ea typeface="Verdana" panose="020B0604030504040204" pitchFamily="34" charset="0"/>
                      </a:endParaRPr>
                    </a:p>
                    <a:p>
                      <a:pPr marL="0" marR="0" algn="l">
                        <a:spcBef>
                          <a:spcPts val="0"/>
                        </a:spcBef>
                        <a:spcAft>
                          <a:spcPts val="0"/>
                        </a:spcAft>
                      </a:pPr>
                      <a:r>
                        <a:rPr lang="en-US" sz="1800" dirty="0">
                          <a:solidFill>
                            <a:schemeClr val="bg1"/>
                          </a:solidFill>
                          <a:effectLst/>
                          <a:latin typeface="Verdana" panose="020B0604030504040204" pitchFamily="34" charset="0"/>
                          <a:ea typeface="Verdana" panose="020B0604030504040204" pitchFamily="34" charset="0"/>
                        </a:rPr>
                        <a:t>I have an energy for community events and involvement.  I believe that in order to serve the community and help support and grow the community, you have to be engaged in the community.  That has been and will continue to be my focus.</a:t>
                      </a:r>
                      <a:endParaRPr lang="en-US" sz="16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114300" marR="114300" marT="0" marB="0">
                    <a:solidFill>
                      <a:schemeClr val="tx1"/>
                    </a:solidFill>
                  </a:tcPr>
                </a:tc>
                <a:extLst>
                  <a:ext uri="{0D108BD9-81ED-4DB2-BD59-A6C34878D82A}">
                    <a16:rowId xmlns:a16="http://schemas.microsoft.com/office/drawing/2014/main" val="243105693"/>
                  </a:ext>
                </a:extLst>
              </a:tr>
            </a:tbl>
          </a:graphicData>
        </a:graphic>
      </p:graphicFrame>
      <p:graphicFrame>
        <p:nvGraphicFramePr>
          <p:cNvPr id="12" name="Table 11">
            <a:extLst>
              <a:ext uri="{FF2B5EF4-FFF2-40B4-BE49-F238E27FC236}">
                <a16:creationId xmlns:a16="http://schemas.microsoft.com/office/drawing/2014/main" id="{7735C763-29EF-4EB3-A223-A1DF2A7137BD}"/>
              </a:ext>
            </a:extLst>
          </p:cNvPr>
          <p:cNvGraphicFramePr>
            <a:graphicFrameLocks noGrp="1"/>
          </p:cNvGraphicFramePr>
          <p:nvPr>
            <p:extLst>
              <p:ext uri="{D42A27DB-BD31-4B8C-83A1-F6EECF244321}">
                <p14:modId xmlns:p14="http://schemas.microsoft.com/office/powerpoint/2010/main" val="2464268848"/>
              </p:ext>
            </p:extLst>
          </p:nvPr>
        </p:nvGraphicFramePr>
        <p:xfrm>
          <a:off x="193082" y="6624782"/>
          <a:ext cx="9640354" cy="2468880"/>
        </p:xfrm>
        <a:graphic>
          <a:graphicData uri="http://schemas.openxmlformats.org/drawingml/2006/table">
            <a:tbl>
              <a:tblPr>
                <a:tableStyleId>{5C22544A-7EE6-4342-B048-85BDC9FD1C3A}</a:tableStyleId>
              </a:tblPr>
              <a:tblGrid>
                <a:gridCol w="9640354">
                  <a:extLst>
                    <a:ext uri="{9D8B030D-6E8A-4147-A177-3AD203B41FA5}">
                      <a16:colId xmlns:a16="http://schemas.microsoft.com/office/drawing/2014/main" val="3108125802"/>
                    </a:ext>
                  </a:extLst>
                </a:gridCol>
              </a:tblGrid>
              <a:tr h="2398466">
                <a:tc>
                  <a:txBody>
                    <a:bodyPr/>
                    <a:lstStyle/>
                    <a:p>
                      <a:pPr marL="0" marR="0" algn="l">
                        <a:spcBef>
                          <a:spcPts val="0"/>
                        </a:spcBef>
                        <a:spcAft>
                          <a:spcPts val="0"/>
                        </a:spcAft>
                      </a:pPr>
                      <a:r>
                        <a:rPr lang="en-US" sz="1800" u="sng" dirty="0">
                          <a:solidFill>
                            <a:schemeClr val="bg1"/>
                          </a:solidFill>
                          <a:effectLst/>
                          <a:latin typeface="Verdana" panose="020B0604030504040204" pitchFamily="34" charset="0"/>
                          <a:ea typeface="Verdana" panose="020B0604030504040204" pitchFamily="34" charset="0"/>
                        </a:rPr>
                        <a:t>Background</a:t>
                      </a:r>
                      <a:endParaRPr lang="en-US" sz="1600" dirty="0">
                        <a:solidFill>
                          <a:schemeClr val="bg1"/>
                        </a:solidFill>
                        <a:effectLst/>
                        <a:latin typeface="Verdana" panose="020B0604030504040204" pitchFamily="34" charset="0"/>
                        <a:ea typeface="Verdana" panose="020B0604030504040204" pitchFamily="34" charset="0"/>
                      </a:endParaRPr>
                    </a:p>
                    <a:p>
                      <a:pPr marL="0" marR="0" algn="l">
                        <a:spcBef>
                          <a:spcPts val="0"/>
                        </a:spcBef>
                        <a:spcAft>
                          <a:spcPts val="0"/>
                        </a:spcAft>
                      </a:pPr>
                      <a:r>
                        <a:rPr lang="en-US" sz="1800" dirty="0">
                          <a:solidFill>
                            <a:schemeClr val="bg1"/>
                          </a:solidFill>
                          <a:effectLst/>
                          <a:latin typeface="Verdana" panose="020B0604030504040204" pitchFamily="34" charset="0"/>
                          <a:ea typeface="Verdana" panose="020B0604030504040204" pitchFamily="34" charset="0"/>
                        </a:rPr>
                        <a:t>I am originally from the East Coast (the right coast).  Easton PA.  I graduated HS from Easton Area High School (Go Red Rovers!) and attended Slippery Rock University in Pennsylvania.</a:t>
                      </a:r>
                      <a:endParaRPr lang="en-US" sz="1600" dirty="0">
                        <a:solidFill>
                          <a:schemeClr val="bg1"/>
                        </a:solidFill>
                        <a:effectLst/>
                        <a:latin typeface="Verdana" panose="020B0604030504040204" pitchFamily="34" charset="0"/>
                        <a:ea typeface="Verdana" panose="020B0604030504040204" pitchFamily="34" charset="0"/>
                      </a:endParaRPr>
                    </a:p>
                    <a:p>
                      <a:pPr marL="0" marR="0" algn="l">
                        <a:spcBef>
                          <a:spcPts val="0"/>
                        </a:spcBef>
                        <a:spcAft>
                          <a:spcPts val="0"/>
                        </a:spcAft>
                      </a:pPr>
                      <a:r>
                        <a:rPr lang="en-US" sz="1800" dirty="0">
                          <a:solidFill>
                            <a:schemeClr val="bg1"/>
                          </a:solidFill>
                          <a:effectLst/>
                          <a:latin typeface="Verdana" panose="020B0604030504040204" pitchFamily="34" charset="0"/>
                          <a:ea typeface="Verdana" panose="020B0604030504040204" pitchFamily="34" charset="0"/>
                        </a:rPr>
                        <a:t> </a:t>
                      </a:r>
                      <a:endParaRPr lang="en-US" sz="1600" dirty="0">
                        <a:solidFill>
                          <a:schemeClr val="bg1"/>
                        </a:solidFill>
                        <a:effectLst/>
                        <a:latin typeface="Verdana" panose="020B0604030504040204" pitchFamily="34" charset="0"/>
                        <a:ea typeface="Verdana" panose="020B0604030504040204" pitchFamily="34" charset="0"/>
                      </a:endParaRPr>
                    </a:p>
                    <a:p>
                      <a:pPr marL="0" marR="0" algn="l">
                        <a:spcBef>
                          <a:spcPts val="0"/>
                        </a:spcBef>
                        <a:spcAft>
                          <a:spcPts val="0"/>
                        </a:spcAft>
                      </a:pPr>
                      <a:r>
                        <a:rPr lang="en-US" sz="1800" dirty="0">
                          <a:solidFill>
                            <a:schemeClr val="bg1"/>
                          </a:solidFill>
                          <a:effectLst/>
                          <a:latin typeface="Verdana" panose="020B0604030504040204" pitchFamily="34" charset="0"/>
                          <a:ea typeface="Verdana" panose="020B0604030504040204" pitchFamily="34" charset="0"/>
                        </a:rPr>
                        <a:t>After arriving in Minnesota in 1991, I joined the Viking Coca-Cola Family and had spent 28 years in various areas of business from sales, management, corporate management and Director, specializing in servicing and growing profitability for small business throughout Viking territories in MN and WI.</a:t>
                      </a:r>
                      <a:endParaRPr lang="en-US" sz="16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114300" marR="114300" marT="0" marB="0">
                    <a:solidFill>
                      <a:schemeClr val="tx1"/>
                    </a:solidFill>
                  </a:tcPr>
                </a:tc>
                <a:extLst>
                  <a:ext uri="{0D108BD9-81ED-4DB2-BD59-A6C34878D82A}">
                    <a16:rowId xmlns:a16="http://schemas.microsoft.com/office/drawing/2014/main" val="3244032693"/>
                  </a:ext>
                </a:extLst>
              </a:tr>
            </a:tbl>
          </a:graphicData>
        </a:graphic>
      </p:graphicFrame>
      <p:graphicFrame>
        <p:nvGraphicFramePr>
          <p:cNvPr id="15" name="Table 14">
            <a:extLst>
              <a:ext uri="{FF2B5EF4-FFF2-40B4-BE49-F238E27FC236}">
                <a16:creationId xmlns:a16="http://schemas.microsoft.com/office/drawing/2014/main" id="{BE72014B-21BC-4F9F-B098-200958D1DD29}"/>
              </a:ext>
            </a:extLst>
          </p:cNvPr>
          <p:cNvGraphicFramePr>
            <a:graphicFrameLocks noGrp="1"/>
          </p:cNvGraphicFramePr>
          <p:nvPr>
            <p:extLst>
              <p:ext uri="{D42A27DB-BD31-4B8C-83A1-F6EECF244321}">
                <p14:modId xmlns:p14="http://schemas.microsoft.com/office/powerpoint/2010/main" val="1572940294"/>
              </p:ext>
            </p:extLst>
          </p:nvPr>
        </p:nvGraphicFramePr>
        <p:xfrm>
          <a:off x="193082" y="9419124"/>
          <a:ext cx="4673307" cy="1824172"/>
        </p:xfrm>
        <a:graphic>
          <a:graphicData uri="http://schemas.openxmlformats.org/drawingml/2006/table">
            <a:tbl>
              <a:tblPr>
                <a:tableStyleId>{5C22544A-7EE6-4342-B048-85BDC9FD1C3A}</a:tableStyleId>
              </a:tblPr>
              <a:tblGrid>
                <a:gridCol w="4673307">
                  <a:extLst>
                    <a:ext uri="{9D8B030D-6E8A-4147-A177-3AD203B41FA5}">
                      <a16:colId xmlns:a16="http://schemas.microsoft.com/office/drawing/2014/main" val="912740600"/>
                    </a:ext>
                  </a:extLst>
                </a:gridCol>
              </a:tblGrid>
              <a:tr h="1824172">
                <a:tc>
                  <a:txBody>
                    <a:bodyPr/>
                    <a:lstStyle/>
                    <a:p>
                      <a:pPr marL="0" marR="0" algn="l" eaLnBrk="0" hangingPunct="0">
                        <a:spcBef>
                          <a:spcPts val="1800"/>
                        </a:spcBef>
                        <a:spcAft>
                          <a:spcPts val="600"/>
                        </a:spcAft>
                      </a:pPr>
                      <a:r>
                        <a:rPr lang="en-US" sz="2000" u="sng" dirty="0">
                          <a:solidFill>
                            <a:schemeClr val="bg1"/>
                          </a:solidFill>
                          <a:effectLst/>
                          <a:latin typeface="Verdana" panose="020B0604030504040204" pitchFamily="34" charset="0"/>
                          <a:ea typeface="Verdana" panose="020B0604030504040204" pitchFamily="34" charset="0"/>
                        </a:rPr>
                        <a:t>Skills</a:t>
                      </a:r>
                    </a:p>
                    <a:p>
                      <a:pPr marL="342900" marR="0" lvl="0" indent="-342900" algn="l">
                        <a:spcBef>
                          <a:spcPts val="0"/>
                        </a:spcBef>
                        <a:spcAft>
                          <a:spcPts val="0"/>
                        </a:spcAft>
                        <a:buClr>
                          <a:srgbClr val="666666"/>
                        </a:buClr>
                        <a:buFont typeface="Symbol" panose="05050102010706020507" pitchFamily="18" charset="2"/>
                        <a:buChar char=""/>
                        <a:tabLst>
                          <a:tab pos="228600" algn="l"/>
                        </a:tabLst>
                      </a:pPr>
                      <a:r>
                        <a:rPr lang="en-US" sz="1800" dirty="0">
                          <a:solidFill>
                            <a:schemeClr val="bg1"/>
                          </a:solidFill>
                          <a:effectLst/>
                          <a:latin typeface="Verdana" panose="020B0604030504040204" pitchFamily="34" charset="0"/>
                          <a:ea typeface="Verdana" panose="020B0604030504040204" pitchFamily="34" charset="0"/>
                        </a:rPr>
                        <a:t>Business Plan creation and profitability training</a:t>
                      </a:r>
                      <a:endParaRPr lang="en-US" sz="1600" dirty="0">
                        <a:solidFill>
                          <a:schemeClr val="bg1"/>
                        </a:solidFill>
                        <a:effectLst/>
                        <a:latin typeface="Verdana" panose="020B0604030504040204" pitchFamily="34" charset="0"/>
                        <a:ea typeface="Verdana" panose="020B0604030504040204" pitchFamily="34" charset="0"/>
                      </a:endParaRPr>
                    </a:p>
                    <a:p>
                      <a:pPr marL="342900" marR="0" lvl="0" indent="-342900" algn="l">
                        <a:spcBef>
                          <a:spcPts val="0"/>
                        </a:spcBef>
                        <a:spcAft>
                          <a:spcPts val="0"/>
                        </a:spcAft>
                        <a:buClr>
                          <a:srgbClr val="666666"/>
                        </a:buClr>
                        <a:buFont typeface="Symbol" panose="05050102010706020507" pitchFamily="18" charset="2"/>
                        <a:buChar char=""/>
                        <a:tabLst>
                          <a:tab pos="228600" algn="l"/>
                        </a:tabLst>
                      </a:pPr>
                      <a:r>
                        <a:rPr lang="en-US" sz="1800" dirty="0">
                          <a:solidFill>
                            <a:schemeClr val="bg1"/>
                          </a:solidFill>
                          <a:effectLst/>
                          <a:latin typeface="Verdana" panose="020B0604030504040204" pitchFamily="34" charset="0"/>
                          <a:ea typeface="Verdana" panose="020B0604030504040204" pitchFamily="34" charset="0"/>
                        </a:rPr>
                        <a:t>Event logistics</a:t>
                      </a:r>
                      <a:endParaRPr lang="en-US" sz="1600" dirty="0">
                        <a:solidFill>
                          <a:schemeClr val="bg1"/>
                        </a:solidFill>
                        <a:effectLst/>
                        <a:latin typeface="Verdana" panose="020B0604030504040204" pitchFamily="34" charset="0"/>
                        <a:ea typeface="Verdana" panose="020B0604030504040204" pitchFamily="34" charset="0"/>
                      </a:endParaRPr>
                    </a:p>
                    <a:p>
                      <a:pPr marL="342900" marR="0" lvl="0" indent="-342900" algn="l">
                        <a:spcBef>
                          <a:spcPts val="0"/>
                        </a:spcBef>
                        <a:spcAft>
                          <a:spcPts val="0"/>
                        </a:spcAft>
                        <a:buClr>
                          <a:srgbClr val="666666"/>
                        </a:buClr>
                        <a:buFont typeface="Symbol" panose="05050102010706020507" pitchFamily="18" charset="2"/>
                        <a:buChar char=""/>
                        <a:tabLst>
                          <a:tab pos="228600" algn="l"/>
                        </a:tabLst>
                      </a:pPr>
                      <a:r>
                        <a:rPr lang="en-US" sz="1800" dirty="0">
                          <a:solidFill>
                            <a:schemeClr val="bg1"/>
                          </a:solidFill>
                          <a:effectLst/>
                          <a:latin typeface="Verdana" panose="020B0604030504040204" pitchFamily="34" charset="0"/>
                          <a:ea typeface="Verdana" panose="020B0604030504040204" pitchFamily="34" charset="0"/>
                        </a:rPr>
                        <a:t>Project Management</a:t>
                      </a:r>
                      <a:endParaRPr lang="en-US" sz="1600" dirty="0">
                        <a:solidFill>
                          <a:schemeClr val="bg1"/>
                        </a:solidFill>
                        <a:effectLst/>
                        <a:latin typeface="Verdana" panose="020B0604030504040204" pitchFamily="34" charset="0"/>
                        <a:ea typeface="Verdana" panose="020B0604030504040204" pitchFamily="34" charset="0"/>
                      </a:endParaRPr>
                    </a:p>
                    <a:p>
                      <a:pPr marL="0" marR="0" algn="l">
                        <a:spcBef>
                          <a:spcPts val="0"/>
                        </a:spcBef>
                        <a:spcAft>
                          <a:spcPts val="0"/>
                        </a:spcAft>
                      </a:pPr>
                      <a:r>
                        <a:rPr lang="en-US" sz="1600" dirty="0">
                          <a:solidFill>
                            <a:schemeClr val="bg1"/>
                          </a:solidFill>
                          <a:effectLst/>
                        </a:rPr>
                        <a:t> </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300" marR="114300" marT="0" marB="0">
                    <a:solidFill>
                      <a:schemeClr val="tx1"/>
                    </a:solidFill>
                  </a:tcPr>
                </a:tc>
                <a:extLst>
                  <a:ext uri="{0D108BD9-81ED-4DB2-BD59-A6C34878D82A}">
                    <a16:rowId xmlns:a16="http://schemas.microsoft.com/office/drawing/2014/main" val="1688712213"/>
                  </a:ext>
                </a:extLst>
              </a:tr>
            </a:tbl>
          </a:graphicData>
        </a:graphic>
      </p:graphicFrame>
      <p:graphicFrame>
        <p:nvGraphicFramePr>
          <p:cNvPr id="16" name="Table 15">
            <a:extLst>
              <a:ext uri="{FF2B5EF4-FFF2-40B4-BE49-F238E27FC236}">
                <a16:creationId xmlns:a16="http://schemas.microsoft.com/office/drawing/2014/main" id="{F34B31FA-55B2-4D23-AEF8-5EFEE127531E}"/>
              </a:ext>
            </a:extLst>
          </p:cNvPr>
          <p:cNvGraphicFramePr>
            <a:graphicFrameLocks noGrp="1"/>
          </p:cNvGraphicFramePr>
          <p:nvPr>
            <p:extLst>
              <p:ext uri="{D42A27DB-BD31-4B8C-83A1-F6EECF244321}">
                <p14:modId xmlns:p14="http://schemas.microsoft.com/office/powerpoint/2010/main" val="3150903452"/>
              </p:ext>
            </p:extLst>
          </p:nvPr>
        </p:nvGraphicFramePr>
        <p:xfrm>
          <a:off x="5189062" y="9455350"/>
          <a:ext cx="4644374" cy="1841500"/>
        </p:xfrm>
        <a:graphic>
          <a:graphicData uri="http://schemas.openxmlformats.org/drawingml/2006/table">
            <a:tbl>
              <a:tblPr>
                <a:tableStyleId>{5C22544A-7EE6-4342-B048-85BDC9FD1C3A}</a:tableStyleId>
              </a:tblPr>
              <a:tblGrid>
                <a:gridCol w="4644374">
                  <a:extLst>
                    <a:ext uri="{9D8B030D-6E8A-4147-A177-3AD203B41FA5}">
                      <a16:colId xmlns:a16="http://schemas.microsoft.com/office/drawing/2014/main" val="2730634617"/>
                    </a:ext>
                  </a:extLst>
                </a:gridCol>
              </a:tblGrid>
              <a:tr h="1788979">
                <a:tc>
                  <a:txBody>
                    <a:bodyPr/>
                    <a:lstStyle/>
                    <a:p>
                      <a:pPr marL="0" marR="0" algn="l" eaLnBrk="0" hangingPunct="0">
                        <a:spcBef>
                          <a:spcPts val="1800"/>
                        </a:spcBef>
                        <a:spcAft>
                          <a:spcPts val="600"/>
                        </a:spcAft>
                      </a:pPr>
                      <a:r>
                        <a:rPr lang="en-US" sz="2000" u="sng" dirty="0">
                          <a:solidFill>
                            <a:schemeClr val="bg1"/>
                          </a:solidFill>
                          <a:effectLst/>
                          <a:latin typeface="Verdana" panose="020B0604030504040204" pitchFamily="34" charset="0"/>
                          <a:ea typeface="Verdana" panose="020B0604030504040204" pitchFamily="34" charset="0"/>
                        </a:rPr>
                        <a:t>Interests</a:t>
                      </a:r>
                    </a:p>
                    <a:p>
                      <a:pPr marL="342900" marR="0" lvl="0" indent="-342900" algn="just">
                        <a:spcBef>
                          <a:spcPts val="0"/>
                        </a:spcBef>
                        <a:spcAft>
                          <a:spcPts val="600"/>
                        </a:spcAft>
                        <a:buFont typeface="Symbol" panose="05050102010706020507" pitchFamily="18" charset="2"/>
                        <a:buChar char=""/>
                        <a:tabLst>
                          <a:tab pos="228600" algn="l"/>
                          <a:tab pos="457200" algn="l"/>
                        </a:tabLst>
                      </a:pPr>
                      <a:r>
                        <a:rPr lang="en-US" sz="1800" dirty="0">
                          <a:solidFill>
                            <a:schemeClr val="bg1"/>
                          </a:solidFill>
                          <a:effectLst/>
                          <a:latin typeface="Verdana" panose="020B0604030504040204" pitchFamily="34" charset="0"/>
                          <a:ea typeface="Verdana" panose="020B0604030504040204" pitchFamily="34" charset="0"/>
                        </a:rPr>
                        <a:t>Lake life</a:t>
                      </a:r>
                      <a:endParaRPr lang="en-US" sz="1200" dirty="0">
                        <a:solidFill>
                          <a:schemeClr val="bg1"/>
                        </a:solidFill>
                        <a:effectLst/>
                        <a:latin typeface="Verdana" panose="020B0604030504040204" pitchFamily="34" charset="0"/>
                        <a:ea typeface="Verdana" panose="020B0604030504040204" pitchFamily="34" charset="0"/>
                      </a:endParaRPr>
                    </a:p>
                    <a:p>
                      <a:pPr marL="342900" marR="0" lvl="0" indent="-342900" algn="just">
                        <a:spcBef>
                          <a:spcPts val="0"/>
                        </a:spcBef>
                        <a:spcAft>
                          <a:spcPts val="0"/>
                        </a:spcAft>
                        <a:buFont typeface="Symbol" panose="05050102010706020507" pitchFamily="18" charset="2"/>
                        <a:buChar char=""/>
                        <a:tabLst>
                          <a:tab pos="228600" algn="l"/>
                          <a:tab pos="457200" algn="l"/>
                        </a:tabLst>
                      </a:pPr>
                      <a:r>
                        <a:rPr lang="en-US" sz="1800" dirty="0">
                          <a:solidFill>
                            <a:schemeClr val="bg1"/>
                          </a:solidFill>
                          <a:effectLst/>
                          <a:latin typeface="Verdana" panose="020B0604030504040204" pitchFamily="34" charset="0"/>
                          <a:ea typeface="Verdana" panose="020B0604030504040204" pitchFamily="34" charset="0"/>
                        </a:rPr>
                        <a:t>All types of entertainment and musical events</a:t>
                      </a:r>
                      <a:endParaRPr lang="en-US" sz="1200" dirty="0">
                        <a:solidFill>
                          <a:schemeClr val="bg1"/>
                        </a:solidFill>
                        <a:effectLst/>
                        <a:latin typeface="Verdana" panose="020B0604030504040204" pitchFamily="34" charset="0"/>
                        <a:ea typeface="Verdana" panose="020B0604030504040204" pitchFamily="34" charset="0"/>
                      </a:endParaRPr>
                    </a:p>
                    <a:p>
                      <a:pPr marL="342900" marR="0" lvl="0" indent="-342900" algn="just">
                        <a:spcBef>
                          <a:spcPts val="0"/>
                        </a:spcBef>
                        <a:spcAft>
                          <a:spcPts val="0"/>
                        </a:spcAft>
                        <a:buFont typeface="Symbol" panose="05050102010706020507" pitchFamily="18" charset="2"/>
                        <a:buChar char=""/>
                        <a:tabLst>
                          <a:tab pos="228600" algn="l"/>
                          <a:tab pos="457200" algn="l"/>
                        </a:tabLst>
                      </a:pPr>
                      <a:r>
                        <a:rPr lang="en-US" sz="1800" dirty="0">
                          <a:solidFill>
                            <a:schemeClr val="bg1"/>
                          </a:solidFill>
                          <a:effectLst/>
                          <a:latin typeface="Verdana" panose="020B0604030504040204" pitchFamily="34" charset="0"/>
                          <a:ea typeface="Verdana" panose="020B0604030504040204" pitchFamily="34" charset="0"/>
                        </a:rPr>
                        <a:t>Social gatherings with close friends</a:t>
                      </a:r>
                      <a:endParaRPr lang="en-US" sz="1200" dirty="0">
                        <a:solidFill>
                          <a:schemeClr val="bg1"/>
                        </a:solidFill>
                        <a:effectLst/>
                        <a:latin typeface="Verdana" panose="020B0604030504040204" pitchFamily="34" charset="0"/>
                        <a:ea typeface="Verdana" panose="020B0604030504040204" pitchFamily="34" charset="0"/>
                      </a:endParaRPr>
                    </a:p>
                    <a:p>
                      <a:pPr marL="342900" marR="0" lvl="0" indent="-342900" algn="just">
                        <a:spcBef>
                          <a:spcPts val="100"/>
                        </a:spcBef>
                        <a:spcAft>
                          <a:spcPts val="0"/>
                        </a:spcAft>
                        <a:buFont typeface="Symbol" panose="05050102010706020507" pitchFamily="18" charset="2"/>
                        <a:buChar char=""/>
                        <a:tabLst>
                          <a:tab pos="228600" algn="l"/>
                          <a:tab pos="457200" algn="l"/>
                        </a:tabLst>
                      </a:pPr>
                      <a:r>
                        <a:rPr lang="en-US" sz="1800" dirty="0">
                          <a:solidFill>
                            <a:schemeClr val="bg1"/>
                          </a:solidFill>
                          <a:effectLst/>
                          <a:latin typeface="Verdana" panose="020B0604030504040204" pitchFamily="34" charset="0"/>
                          <a:ea typeface="Verdana" panose="020B0604030504040204" pitchFamily="34" charset="0"/>
                        </a:rPr>
                        <a:t>NFL</a:t>
                      </a:r>
                      <a:endParaRPr lang="en-US" sz="12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114300" marR="114300" marT="0" marB="0">
                    <a:solidFill>
                      <a:schemeClr val="tx1"/>
                    </a:solidFill>
                  </a:tcPr>
                </a:tc>
                <a:extLst>
                  <a:ext uri="{0D108BD9-81ED-4DB2-BD59-A6C34878D82A}">
                    <a16:rowId xmlns:a16="http://schemas.microsoft.com/office/drawing/2014/main" val="4038107332"/>
                  </a:ext>
                </a:extLst>
              </a:tr>
            </a:tbl>
          </a:graphicData>
        </a:graphic>
      </p:graphicFrame>
      <p:graphicFrame>
        <p:nvGraphicFramePr>
          <p:cNvPr id="17" name="Table 16">
            <a:extLst>
              <a:ext uri="{FF2B5EF4-FFF2-40B4-BE49-F238E27FC236}">
                <a16:creationId xmlns:a16="http://schemas.microsoft.com/office/drawing/2014/main" id="{7CCB2B17-4356-47F6-BA7C-8AB7BE9116D9}"/>
              </a:ext>
            </a:extLst>
          </p:cNvPr>
          <p:cNvGraphicFramePr>
            <a:graphicFrameLocks noGrp="1"/>
          </p:cNvGraphicFramePr>
          <p:nvPr>
            <p:extLst>
              <p:ext uri="{D42A27DB-BD31-4B8C-83A1-F6EECF244321}">
                <p14:modId xmlns:p14="http://schemas.microsoft.com/office/powerpoint/2010/main" val="1937781559"/>
              </p:ext>
            </p:extLst>
          </p:nvPr>
        </p:nvGraphicFramePr>
        <p:xfrm>
          <a:off x="208878" y="11622313"/>
          <a:ext cx="9624558" cy="2915006"/>
        </p:xfrm>
        <a:graphic>
          <a:graphicData uri="http://schemas.openxmlformats.org/drawingml/2006/table">
            <a:tbl>
              <a:tblPr>
                <a:tableStyleId>{5C22544A-7EE6-4342-B048-85BDC9FD1C3A}</a:tableStyleId>
              </a:tblPr>
              <a:tblGrid>
                <a:gridCol w="9624558">
                  <a:extLst>
                    <a:ext uri="{9D8B030D-6E8A-4147-A177-3AD203B41FA5}">
                      <a16:colId xmlns:a16="http://schemas.microsoft.com/office/drawing/2014/main" val="1555434836"/>
                    </a:ext>
                  </a:extLst>
                </a:gridCol>
              </a:tblGrid>
              <a:tr h="2915006">
                <a:tc>
                  <a:txBody>
                    <a:bodyPr/>
                    <a:lstStyle/>
                    <a:p>
                      <a:pPr marL="0" marR="0" algn="l" eaLnBrk="0" hangingPunct="0">
                        <a:spcBef>
                          <a:spcPts val="1800"/>
                        </a:spcBef>
                        <a:spcAft>
                          <a:spcPts val="600"/>
                        </a:spcAft>
                      </a:pPr>
                      <a:r>
                        <a:rPr lang="en-US" sz="2000" u="sng" dirty="0">
                          <a:solidFill>
                            <a:schemeClr val="bg1"/>
                          </a:solidFill>
                          <a:effectLst/>
                          <a:latin typeface="Verdana" panose="020B0604030504040204" pitchFamily="34" charset="0"/>
                          <a:ea typeface="Verdana" panose="020B0604030504040204" pitchFamily="34" charset="0"/>
                        </a:rPr>
                        <a:t>Community</a:t>
                      </a:r>
                    </a:p>
                    <a:p>
                      <a:pPr marL="342900" marR="0" lvl="0" indent="-342900" algn="l">
                        <a:spcBef>
                          <a:spcPts val="0"/>
                        </a:spcBef>
                        <a:spcAft>
                          <a:spcPts val="600"/>
                        </a:spcAft>
                        <a:buFont typeface="Symbol" panose="05050102010706020507" pitchFamily="18" charset="2"/>
                        <a:buChar char=""/>
                        <a:tabLst>
                          <a:tab pos="228600" algn="l"/>
                          <a:tab pos="457200" algn="l"/>
                        </a:tabLst>
                      </a:pPr>
                      <a:r>
                        <a:rPr lang="en-US" sz="2000" dirty="0">
                          <a:solidFill>
                            <a:schemeClr val="bg1"/>
                          </a:solidFill>
                          <a:effectLst/>
                          <a:latin typeface="Verdana" panose="020B0604030504040204" pitchFamily="34" charset="0"/>
                          <a:ea typeface="Verdana" panose="020B0604030504040204" pitchFamily="34" charset="0"/>
                        </a:rPr>
                        <a:t>I am currently a member of the Aitkin Chamber Board of Directors, serving on the Economic Development, Retail and Partnership committees.</a:t>
                      </a:r>
                      <a:endParaRPr lang="en-US" sz="1400" dirty="0">
                        <a:solidFill>
                          <a:schemeClr val="bg1"/>
                        </a:solidFill>
                        <a:effectLst/>
                        <a:latin typeface="Verdana" panose="020B0604030504040204" pitchFamily="34" charset="0"/>
                        <a:ea typeface="Verdana" panose="020B0604030504040204" pitchFamily="34" charset="0"/>
                      </a:endParaRPr>
                    </a:p>
                    <a:p>
                      <a:pPr marL="342900" marR="0" lvl="0" indent="-342900" algn="l">
                        <a:spcBef>
                          <a:spcPts val="0"/>
                        </a:spcBef>
                        <a:spcAft>
                          <a:spcPts val="600"/>
                        </a:spcAft>
                        <a:buFont typeface="Symbol" panose="05050102010706020507" pitchFamily="18" charset="2"/>
                        <a:buChar char=""/>
                        <a:tabLst>
                          <a:tab pos="228600" algn="l"/>
                          <a:tab pos="457200" algn="l"/>
                        </a:tabLst>
                      </a:pPr>
                      <a:r>
                        <a:rPr lang="en-US" sz="2000" dirty="0">
                          <a:solidFill>
                            <a:schemeClr val="bg1"/>
                          </a:solidFill>
                          <a:effectLst/>
                          <a:latin typeface="Verdana" panose="020B0604030504040204" pitchFamily="34" charset="0"/>
                          <a:ea typeface="Verdana" panose="020B0604030504040204" pitchFamily="34" charset="0"/>
                        </a:rPr>
                        <a:t>I am also currently serving on the City of Aitkin Planning Commission.</a:t>
                      </a:r>
                      <a:endParaRPr lang="en-US" sz="1400" dirty="0">
                        <a:solidFill>
                          <a:schemeClr val="bg1"/>
                        </a:solidFill>
                        <a:effectLst/>
                        <a:latin typeface="Verdana" panose="020B0604030504040204" pitchFamily="34" charset="0"/>
                        <a:ea typeface="Verdana" panose="020B0604030504040204" pitchFamily="34" charset="0"/>
                      </a:endParaRPr>
                    </a:p>
                    <a:p>
                      <a:pPr marL="342900" marR="0" lvl="0" indent="-342900" algn="l">
                        <a:spcBef>
                          <a:spcPts val="0"/>
                        </a:spcBef>
                        <a:spcAft>
                          <a:spcPts val="600"/>
                        </a:spcAft>
                        <a:buFont typeface="Symbol" panose="05050102010706020507" pitchFamily="18" charset="2"/>
                        <a:buChar char=""/>
                        <a:tabLst>
                          <a:tab pos="228600" algn="l"/>
                          <a:tab pos="457200" algn="l"/>
                        </a:tabLst>
                      </a:pPr>
                      <a:r>
                        <a:rPr lang="en-US" sz="2000" dirty="0">
                          <a:solidFill>
                            <a:schemeClr val="bg1"/>
                          </a:solidFill>
                          <a:effectLst/>
                          <a:latin typeface="Verdana" panose="020B0604030504040204" pitchFamily="34" charset="0"/>
                          <a:ea typeface="Verdana" panose="020B0604030504040204" pitchFamily="34" charset="0"/>
                        </a:rPr>
                        <a:t>I have served on the Board of Directors and am a current member of the Garrison Commercial Club.</a:t>
                      </a:r>
                      <a:endParaRPr lang="en-US" sz="1400" dirty="0">
                        <a:solidFill>
                          <a:schemeClr val="bg1"/>
                        </a:solidFill>
                        <a:effectLst/>
                        <a:latin typeface="Verdana" panose="020B0604030504040204" pitchFamily="34" charset="0"/>
                        <a:ea typeface="Verdana" panose="020B0604030504040204" pitchFamily="34" charset="0"/>
                      </a:endParaRPr>
                    </a:p>
                    <a:p>
                      <a:pPr marL="0" marR="0" algn="l">
                        <a:spcBef>
                          <a:spcPts val="0"/>
                        </a:spcBef>
                        <a:spcAft>
                          <a:spcPts val="0"/>
                        </a:spcAft>
                      </a:pPr>
                      <a:r>
                        <a:rPr lang="en-US" sz="1000" dirty="0">
                          <a:solidFill>
                            <a:schemeClr val="bg1"/>
                          </a:solidFill>
                          <a:effectLst/>
                        </a:rPr>
                        <a:t> </a:t>
                      </a:r>
                      <a:endParaRPr lang="en-US"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300" marR="114300" marT="0" marB="0">
                    <a:solidFill>
                      <a:schemeClr val="tx1"/>
                    </a:solidFill>
                  </a:tcPr>
                </a:tc>
                <a:extLst>
                  <a:ext uri="{0D108BD9-81ED-4DB2-BD59-A6C34878D82A}">
                    <a16:rowId xmlns:a16="http://schemas.microsoft.com/office/drawing/2014/main" val="120798415"/>
                  </a:ext>
                </a:extLst>
              </a:tr>
            </a:tbl>
          </a:graphicData>
        </a:graphic>
      </p:graphicFrame>
      <p:pic>
        <p:nvPicPr>
          <p:cNvPr id="26" name="Picture 25">
            <a:extLst>
              <a:ext uri="{FF2B5EF4-FFF2-40B4-BE49-F238E27FC236}">
                <a16:creationId xmlns:a16="http://schemas.microsoft.com/office/drawing/2014/main" id="{857C001B-DB7A-4817-9414-A2D07A5130DC}"/>
              </a:ext>
            </a:extLst>
          </p:cNvPr>
          <p:cNvPicPr/>
          <p:nvPr/>
        </p:nvPicPr>
        <p:blipFill>
          <a:blip r:embed="rId3"/>
          <a:stretch>
            <a:fillRect/>
          </a:stretch>
        </p:blipFill>
        <p:spPr>
          <a:xfrm>
            <a:off x="244931" y="196345"/>
            <a:ext cx="3128094" cy="3278676"/>
          </a:xfrm>
          <a:prstGeom prst="rect">
            <a:avLst/>
          </a:prstGeom>
        </p:spPr>
      </p:pic>
      <p:graphicFrame>
        <p:nvGraphicFramePr>
          <p:cNvPr id="24" name="Table 23">
            <a:extLst>
              <a:ext uri="{FF2B5EF4-FFF2-40B4-BE49-F238E27FC236}">
                <a16:creationId xmlns:a16="http://schemas.microsoft.com/office/drawing/2014/main" id="{70B81472-4125-488F-B6DD-8FFAFD2F6000}"/>
              </a:ext>
            </a:extLst>
          </p:cNvPr>
          <p:cNvGraphicFramePr>
            <a:graphicFrameLocks noGrp="1"/>
          </p:cNvGraphicFramePr>
          <p:nvPr>
            <p:extLst>
              <p:ext uri="{D42A27DB-BD31-4B8C-83A1-F6EECF244321}">
                <p14:modId xmlns:p14="http://schemas.microsoft.com/office/powerpoint/2010/main" val="2096206484"/>
              </p:ext>
            </p:extLst>
          </p:nvPr>
        </p:nvGraphicFramePr>
        <p:xfrm>
          <a:off x="3814976" y="506537"/>
          <a:ext cx="5613316" cy="3093720"/>
        </p:xfrm>
        <a:graphic>
          <a:graphicData uri="http://schemas.openxmlformats.org/drawingml/2006/table">
            <a:tbl>
              <a:tblPr>
                <a:tableStyleId>{5C22544A-7EE6-4342-B048-85BDC9FD1C3A}</a:tableStyleId>
              </a:tblPr>
              <a:tblGrid>
                <a:gridCol w="5613316">
                  <a:extLst>
                    <a:ext uri="{9D8B030D-6E8A-4147-A177-3AD203B41FA5}">
                      <a16:colId xmlns:a16="http://schemas.microsoft.com/office/drawing/2014/main" val="912740600"/>
                    </a:ext>
                  </a:extLst>
                </a:gridCol>
              </a:tblGrid>
              <a:tr h="1945644">
                <a:tc>
                  <a:txBody>
                    <a:bodyPr/>
                    <a:lstStyle/>
                    <a:p>
                      <a:pPr marL="0" marR="0" algn="l" eaLnBrk="0" hangingPunct="0">
                        <a:spcBef>
                          <a:spcPts val="1800"/>
                        </a:spcBef>
                        <a:spcAft>
                          <a:spcPts val="600"/>
                        </a:spcAft>
                      </a:pPr>
                      <a:endParaRPr lang="en-US" sz="2000" u="sng" dirty="0">
                        <a:solidFill>
                          <a:schemeClr val="bg1"/>
                        </a:solidFill>
                        <a:effectLst/>
                        <a:latin typeface="Verdana" panose="020B0604030504040204" pitchFamily="34" charset="0"/>
                        <a:ea typeface="Verdana" panose="020B0604030504040204" pitchFamily="34" charset="0"/>
                      </a:endParaRPr>
                    </a:p>
                    <a:p>
                      <a:pPr marL="342900" marR="0" lvl="0" indent="-342900" algn="l">
                        <a:spcBef>
                          <a:spcPts val="0"/>
                        </a:spcBef>
                        <a:spcAft>
                          <a:spcPts val="0"/>
                        </a:spcAft>
                        <a:buClr>
                          <a:srgbClr val="666666"/>
                        </a:buClr>
                        <a:buFont typeface="Symbol" panose="05050102010706020507" pitchFamily="18" charset="2"/>
                        <a:buChar char=""/>
                        <a:tabLst>
                          <a:tab pos="228600" algn="l"/>
                        </a:tabLst>
                      </a:pPr>
                      <a:r>
                        <a:rPr lang="en-US" sz="2000" dirty="0">
                          <a:solidFill>
                            <a:schemeClr val="bg1"/>
                          </a:solidFill>
                          <a:effectLst/>
                          <a:latin typeface="Verdana" panose="020B0604030504040204" pitchFamily="34" charset="0"/>
                          <a:ea typeface="Verdana" panose="020B0604030504040204" pitchFamily="34" charset="0"/>
                        </a:rPr>
                        <a:t>MARK JEFFERS</a:t>
                      </a:r>
                    </a:p>
                    <a:p>
                      <a:pPr marL="342900" marR="0" lvl="0" indent="-342900" algn="l">
                        <a:spcBef>
                          <a:spcPts val="0"/>
                        </a:spcBef>
                        <a:spcAft>
                          <a:spcPts val="0"/>
                        </a:spcAft>
                        <a:buClr>
                          <a:srgbClr val="666666"/>
                        </a:buClr>
                        <a:buFont typeface="Symbol" panose="05050102010706020507" pitchFamily="18" charset="2"/>
                        <a:buChar char=""/>
                        <a:tabLst>
                          <a:tab pos="228600" algn="l"/>
                        </a:tabLst>
                      </a:pPr>
                      <a:r>
                        <a:rPr lang="en-US" sz="2000" dirty="0">
                          <a:solidFill>
                            <a:schemeClr val="bg1"/>
                          </a:solidFill>
                          <a:effectLst/>
                          <a:latin typeface="Verdana" panose="020B0604030504040204" pitchFamily="34" charset="0"/>
                          <a:ea typeface="Verdana" panose="020B0604030504040204" pitchFamily="34" charset="0"/>
                        </a:rPr>
                        <a:t>EXECUTIVE DIRECTOR</a:t>
                      </a:r>
                    </a:p>
                    <a:p>
                      <a:pPr marL="0" marR="0" lvl="0" indent="0" algn="l">
                        <a:spcBef>
                          <a:spcPts val="0"/>
                        </a:spcBef>
                        <a:spcAft>
                          <a:spcPts val="0"/>
                        </a:spcAft>
                        <a:buClr>
                          <a:srgbClr val="666666"/>
                        </a:buClr>
                        <a:buFont typeface="Symbol" panose="05050102010706020507" pitchFamily="18" charset="2"/>
                        <a:buNone/>
                        <a:tabLst>
                          <a:tab pos="228600" algn="l"/>
                        </a:tabLst>
                      </a:pPr>
                      <a:endParaRPr lang="en-US" sz="2000" dirty="0">
                        <a:solidFill>
                          <a:schemeClr val="bg1"/>
                        </a:solidFill>
                        <a:effectLst/>
                        <a:latin typeface="Verdana" panose="020B0604030504040204" pitchFamily="34" charset="0"/>
                        <a:ea typeface="Verdana" panose="020B0604030504040204" pitchFamily="34" charset="0"/>
                      </a:endParaRPr>
                    </a:p>
                    <a:p>
                      <a:pPr marL="342900" marR="0" lvl="0" indent="-342900" algn="l">
                        <a:spcBef>
                          <a:spcPts val="0"/>
                        </a:spcBef>
                        <a:spcAft>
                          <a:spcPts val="0"/>
                        </a:spcAft>
                        <a:buClr>
                          <a:srgbClr val="666666"/>
                        </a:buClr>
                        <a:buFont typeface="Symbol" panose="05050102010706020507" pitchFamily="18" charset="2"/>
                        <a:buChar char=""/>
                        <a:tabLst>
                          <a:tab pos="228600" algn="l"/>
                        </a:tabLst>
                      </a:pPr>
                      <a:r>
                        <a:rPr lang="en-US" sz="2000" dirty="0">
                          <a:solidFill>
                            <a:schemeClr val="bg1"/>
                          </a:solidFill>
                          <a:effectLst/>
                          <a:latin typeface="Verdana" panose="020B0604030504040204" pitchFamily="34" charset="0"/>
                          <a:ea typeface="Verdana" panose="020B0604030504040204" pitchFamily="34" charset="0"/>
                        </a:rPr>
                        <a:t>mark@aitkingrowth.org</a:t>
                      </a:r>
                    </a:p>
                    <a:p>
                      <a:pPr marL="342900" marR="0" lvl="0" indent="-342900" algn="l">
                        <a:spcBef>
                          <a:spcPts val="0"/>
                        </a:spcBef>
                        <a:spcAft>
                          <a:spcPts val="0"/>
                        </a:spcAft>
                        <a:buClr>
                          <a:srgbClr val="666666"/>
                        </a:buClr>
                        <a:buFont typeface="Symbol" panose="05050102010706020507" pitchFamily="18" charset="2"/>
                        <a:buChar char=""/>
                        <a:tabLst>
                          <a:tab pos="228600" algn="l"/>
                        </a:tabLst>
                      </a:pPr>
                      <a:endParaRPr lang="en-US" sz="2000" dirty="0">
                        <a:solidFill>
                          <a:schemeClr val="bg1"/>
                        </a:solidFill>
                        <a:effectLst/>
                        <a:latin typeface="Verdana" panose="020B0604030504040204" pitchFamily="34" charset="0"/>
                        <a:ea typeface="Verdana" panose="020B0604030504040204" pitchFamily="34" charset="0"/>
                      </a:endParaRPr>
                    </a:p>
                    <a:p>
                      <a:pPr marL="342900" marR="0" lvl="0" indent="-342900" algn="l">
                        <a:spcBef>
                          <a:spcPts val="0"/>
                        </a:spcBef>
                        <a:spcAft>
                          <a:spcPts val="0"/>
                        </a:spcAft>
                        <a:buClr>
                          <a:srgbClr val="666666"/>
                        </a:buClr>
                        <a:buFont typeface="Symbol" panose="05050102010706020507" pitchFamily="18" charset="2"/>
                        <a:buChar char=""/>
                        <a:tabLst>
                          <a:tab pos="228600" algn="l"/>
                        </a:tabLst>
                      </a:pPr>
                      <a:r>
                        <a:rPr lang="en-US" sz="2000" dirty="0">
                          <a:solidFill>
                            <a:schemeClr val="bg1"/>
                          </a:solidFill>
                          <a:effectLst/>
                          <a:latin typeface="Verdana" panose="020B0604030504040204" pitchFamily="34" charset="0"/>
                          <a:ea typeface="Verdana" panose="020B0604030504040204" pitchFamily="34" charset="0"/>
                        </a:rPr>
                        <a:t>320-360-0918</a:t>
                      </a:r>
                    </a:p>
                    <a:p>
                      <a:pPr marL="342900" marR="0" lvl="0" indent="-342900" algn="l">
                        <a:spcBef>
                          <a:spcPts val="0"/>
                        </a:spcBef>
                        <a:spcAft>
                          <a:spcPts val="0"/>
                        </a:spcAft>
                        <a:buClr>
                          <a:srgbClr val="666666"/>
                        </a:buClr>
                        <a:buFont typeface="Symbol" panose="05050102010706020507" pitchFamily="18" charset="2"/>
                        <a:buChar char=""/>
                        <a:tabLst>
                          <a:tab pos="228600" algn="l"/>
                        </a:tabLst>
                      </a:pPr>
                      <a:endParaRPr lang="en-US" sz="2000" dirty="0">
                        <a:solidFill>
                          <a:schemeClr val="bg1"/>
                        </a:solidFill>
                        <a:effectLst/>
                        <a:latin typeface="Verdana" panose="020B0604030504040204" pitchFamily="34" charset="0"/>
                        <a:ea typeface="Verdana" panose="020B0604030504040204" pitchFamily="34" charset="0"/>
                      </a:endParaRPr>
                    </a:p>
                    <a:p>
                      <a:pPr marL="342900" marR="0" lvl="0" indent="-342900" algn="l">
                        <a:spcBef>
                          <a:spcPts val="0"/>
                        </a:spcBef>
                        <a:spcAft>
                          <a:spcPts val="0"/>
                        </a:spcAft>
                        <a:buClr>
                          <a:srgbClr val="666666"/>
                        </a:buClr>
                        <a:buFont typeface="Symbol" panose="05050102010706020507" pitchFamily="18" charset="2"/>
                        <a:buChar char=""/>
                        <a:tabLst>
                          <a:tab pos="228600" algn="l"/>
                        </a:tabLst>
                      </a:pPr>
                      <a:r>
                        <a:rPr lang="en-US" sz="2000" dirty="0">
                          <a:solidFill>
                            <a:schemeClr val="bg1"/>
                          </a:solidFill>
                          <a:effectLst/>
                          <a:latin typeface="Verdana" panose="020B0604030504040204" pitchFamily="34" charset="0"/>
                          <a:ea typeface="Verdana" panose="020B0604030504040204" pitchFamily="34" charset="0"/>
                        </a:rPr>
                        <a:t>MakeItInMN.com</a:t>
                      </a:r>
                    </a:p>
                    <a:p>
                      <a:pPr marL="342900" marR="0" lvl="0" indent="-342900" algn="l">
                        <a:spcBef>
                          <a:spcPts val="0"/>
                        </a:spcBef>
                        <a:spcAft>
                          <a:spcPts val="0"/>
                        </a:spcAft>
                        <a:buClr>
                          <a:srgbClr val="666666"/>
                        </a:buClr>
                        <a:buFont typeface="Symbol" panose="05050102010706020507" pitchFamily="18" charset="2"/>
                        <a:buChar char=""/>
                        <a:tabLst>
                          <a:tab pos="228600" algn="l"/>
                        </a:tabLst>
                      </a:pPr>
                      <a:endParaRPr lang="en-US" sz="1800" dirty="0">
                        <a:solidFill>
                          <a:schemeClr val="bg1"/>
                        </a:solidFill>
                        <a:effectLst/>
                        <a:latin typeface="Verdana" panose="020B0604030504040204" pitchFamily="34" charset="0"/>
                        <a:ea typeface="Verdana" panose="020B0604030504040204" pitchFamily="34" charset="0"/>
                      </a:endParaRPr>
                    </a:p>
                  </a:txBody>
                  <a:tcPr marL="114300" marR="114300" marT="0" marB="0">
                    <a:solidFill>
                      <a:schemeClr val="tx1"/>
                    </a:solidFill>
                  </a:tcPr>
                </a:tc>
                <a:extLst>
                  <a:ext uri="{0D108BD9-81ED-4DB2-BD59-A6C34878D82A}">
                    <a16:rowId xmlns:a16="http://schemas.microsoft.com/office/drawing/2014/main" val="1688712213"/>
                  </a:ext>
                </a:extLst>
              </a:tr>
            </a:tbl>
          </a:graphicData>
        </a:graphic>
      </p:graphicFrame>
    </p:spTree>
    <p:extLst>
      <p:ext uri="{BB962C8B-B14F-4D97-AF65-F5344CB8AC3E}">
        <p14:creationId xmlns:p14="http://schemas.microsoft.com/office/powerpoint/2010/main" val="12539986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31">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ord Art Poster_Win32 - SB v6" id="{ECB112EE-C7CF-43AD-ABBC-0086D08DE487}" vid="{517850F6-4661-4A28-B150-84057E4ACF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6e0ad8bcb937777a496f4378509b82b">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3afd91b9dddacb5807afd727ccca0e2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D0AA07-43BB-4F13-84BD-5F87BEA399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FE9500-693D-41CC-8A37-4C5540927E3F}">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CF1195E9-4480-4F9D-A34D-B11D1E90AE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Word art posters</Template>
  <TotalTime>21</TotalTime>
  <Words>274</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Avenir Next LT Pro</vt:lpstr>
      <vt:lpstr>Calibri</vt:lpstr>
      <vt:lpstr>Sagona Book</vt:lpstr>
      <vt:lpstr>Symbol</vt:lpstr>
      <vt:lpstr>Verdana</vt:lpstr>
      <vt:lpstr>Office Theme</vt:lpstr>
      <vt:lpstr>Black and White Poster 01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and White Poster 01</dc:title>
  <dc:creator>mark</dc:creator>
  <cp:lastModifiedBy>mark</cp:lastModifiedBy>
  <cp:revision>4</cp:revision>
  <dcterms:created xsi:type="dcterms:W3CDTF">2021-02-24T21:57:26Z</dcterms:created>
  <dcterms:modified xsi:type="dcterms:W3CDTF">2021-02-25T20:38:29Z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