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6"/>
  </p:notesMasterIdLst>
  <p:handoutMasterIdLst>
    <p:handoutMasterId r:id="rId7"/>
  </p:handoutMasterIdLst>
  <p:sldIdLst>
    <p:sldId id="256" r:id="rId5"/>
  </p:sldIdLst>
  <p:sldSz cx="10058400" cy="15544800"/>
  <p:notesSz cx="9601200" cy="15087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3192" y="120"/>
      </p:cViewPr>
      <p:guideLst/>
    </p:cSldViewPr>
  </p:slideViewPr>
  <p:notesTextViewPr>
    <p:cViewPr>
      <p:scale>
        <a:sx n="1" d="1"/>
        <a:sy n="1" d="1"/>
      </p:scale>
      <p:origin x="0" y="0"/>
    </p:cViewPr>
  </p:notesTextViewPr>
  <p:notesViewPr>
    <p:cSldViewPr snapToGrid="0">
      <p:cViewPr varScale="1">
        <p:scale>
          <a:sx n="59" d="100"/>
          <a:sy n="59" d="100"/>
        </p:scale>
        <p:origin x="3226"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89E748-0470-4AE5-8807-75870B997856}"/>
              </a:ext>
            </a:extLst>
          </p:cNvPr>
          <p:cNvSpPr>
            <a:spLocks noGrp="1"/>
          </p:cNvSpPr>
          <p:nvPr>
            <p:ph type="hdr" sz="quarter"/>
          </p:nvPr>
        </p:nvSpPr>
        <p:spPr>
          <a:xfrm>
            <a:off x="0" y="0"/>
            <a:ext cx="4160520" cy="757000"/>
          </a:xfrm>
          <a:prstGeom prst="rect">
            <a:avLst/>
          </a:prstGeom>
        </p:spPr>
        <p:txBody>
          <a:bodyPr vert="horz" lIns="141020" tIns="70510" rIns="141020" bIns="70510" rtlCol="0"/>
          <a:lstStyle>
            <a:lvl1pPr algn="l">
              <a:defRPr sz="1900"/>
            </a:lvl1pPr>
          </a:lstStyle>
          <a:p>
            <a:endParaRPr lang="en-US" dirty="0"/>
          </a:p>
        </p:txBody>
      </p:sp>
      <p:sp>
        <p:nvSpPr>
          <p:cNvPr id="3" name="Date Placeholder 2">
            <a:extLst>
              <a:ext uri="{FF2B5EF4-FFF2-40B4-BE49-F238E27FC236}">
                <a16:creationId xmlns:a16="http://schemas.microsoft.com/office/drawing/2014/main" id="{9960FB20-CF70-410F-B2D3-A002CC7CAB30}"/>
              </a:ext>
            </a:extLst>
          </p:cNvPr>
          <p:cNvSpPr>
            <a:spLocks noGrp="1"/>
          </p:cNvSpPr>
          <p:nvPr>
            <p:ph type="dt" sz="quarter" idx="1"/>
          </p:nvPr>
        </p:nvSpPr>
        <p:spPr>
          <a:xfrm>
            <a:off x="5438460" y="0"/>
            <a:ext cx="4160520" cy="757000"/>
          </a:xfrm>
          <a:prstGeom prst="rect">
            <a:avLst/>
          </a:prstGeom>
        </p:spPr>
        <p:txBody>
          <a:bodyPr vert="horz" lIns="141020" tIns="70510" rIns="141020" bIns="70510" rtlCol="0"/>
          <a:lstStyle>
            <a:lvl1pPr algn="r">
              <a:defRPr sz="1900"/>
            </a:lvl1pPr>
          </a:lstStyle>
          <a:p>
            <a:fld id="{B95166F2-72CF-43BC-9F41-0AC56F7C6CED}" type="datetimeFigureOut">
              <a:rPr lang="en-US" smtClean="0"/>
              <a:t>2/25/2021</a:t>
            </a:fld>
            <a:endParaRPr lang="en-US" dirty="0"/>
          </a:p>
        </p:txBody>
      </p:sp>
      <p:sp>
        <p:nvSpPr>
          <p:cNvPr id="4" name="Footer Placeholder 3">
            <a:extLst>
              <a:ext uri="{FF2B5EF4-FFF2-40B4-BE49-F238E27FC236}">
                <a16:creationId xmlns:a16="http://schemas.microsoft.com/office/drawing/2014/main" id="{FB7DF672-ED3E-49B7-9689-835691B3CB26}"/>
              </a:ext>
            </a:extLst>
          </p:cNvPr>
          <p:cNvSpPr>
            <a:spLocks noGrp="1"/>
          </p:cNvSpPr>
          <p:nvPr>
            <p:ph type="ftr" sz="quarter" idx="2"/>
          </p:nvPr>
        </p:nvSpPr>
        <p:spPr>
          <a:xfrm>
            <a:off x="0" y="14330608"/>
            <a:ext cx="4160520" cy="756999"/>
          </a:xfrm>
          <a:prstGeom prst="rect">
            <a:avLst/>
          </a:prstGeom>
        </p:spPr>
        <p:txBody>
          <a:bodyPr vert="horz" lIns="141020" tIns="70510" rIns="141020" bIns="70510" rtlCol="0" anchor="b"/>
          <a:lstStyle>
            <a:lvl1pPr algn="l">
              <a:defRPr sz="1900"/>
            </a:lvl1pPr>
          </a:lstStyle>
          <a:p>
            <a:endParaRPr lang="en-US" dirty="0"/>
          </a:p>
        </p:txBody>
      </p:sp>
      <p:sp>
        <p:nvSpPr>
          <p:cNvPr id="5" name="Slide Number Placeholder 4">
            <a:extLst>
              <a:ext uri="{FF2B5EF4-FFF2-40B4-BE49-F238E27FC236}">
                <a16:creationId xmlns:a16="http://schemas.microsoft.com/office/drawing/2014/main" id="{6BE4B2F0-4B10-4771-9CA4-459B544398E6}"/>
              </a:ext>
            </a:extLst>
          </p:cNvPr>
          <p:cNvSpPr>
            <a:spLocks noGrp="1"/>
          </p:cNvSpPr>
          <p:nvPr>
            <p:ph type="sldNum" sz="quarter" idx="3"/>
          </p:nvPr>
        </p:nvSpPr>
        <p:spPr>
          <a:xfrm>
            <a:off x="5438460" y="14330608"/>
            <a:ext cx="4160520" cy="756999"/>
          </a:xfrm>
          <a:prstGeom prst="rect">
            <a:avLst/>
          </a:prstGeom>
        </p:spPr>
        <p:txBody>
          <a:bodyPr vert="horz" lIns="141020" tIns="70510" rIns="141020" bIns="70510" rtlCol="0" anchor="b"/>
          <a:lstStyle>
            <a:lvl1pPr algn="r">
              <a:defRPr sz="1900"/>
            </a:lvl1pPr>
          </a:lstStyle>
          <a:p>
            <a:fld id="{8E5802B9-2F66-40D5-BAA4-78170ADA471B}" type="slidenum">
              <a:rPr lang="en-US" smtClean="0"/>
              <a:t>‹#›</a:t>
            </a:fld>
            <a:endParaRPr lang="en-US" dirty="0"/>
          </a:p>
        </p:txBody>
      </p:sp>
    </p:spTree>
    <p:extLst>
      <p:ext uri="{BB962C8B-B14F-4D97-AF65-F5344CB8AC3E}">
        <p14:creationId xmlns:p14="http://schemas.microsoft.com/office/powerpoint/2010/main" val="4094870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757000"/>
          </a:xfrm>
          <a:prstGeom prst="rect">
            <a:avLst/>
          </a:prstGeom>
        </p:spPr>
        <p:txBody>
          <a:bodyPr vert="horz" lIns="141020" tIns="70510" rIns="141020" bIns="70510" rtlCol="0"/>
          <a:lstStyle>
            <a:lvl1pPr algn="l">
              <a:defRPr sz="1900"/>
            </a:lvl1pPr>
          </a:lstStyle>
          <a:p>
            <a:endParaRPr lang="en-US" dirty="0"/>
          </a:p>
        </p:txBody>
      </p:sp>
      <p:sp>
        <p:nvSpPr>
          <p:cNvPr id="3" name="Date Placeholder 2"/>
          <p:cNvSpPr>
            <a:spLocks noGrp="1"/>
          </p:cNvSpPr>
          <p:nvPr>
            <p:ph type="dt" idx="1"/>
          </p:nvPr>
        </p:nvSpPr>
        <p:spPr>
          <a:xfrm>
            <a:off x="5438460" y="0"/>
            <a:ext cx="4160520" cy="757000"/>
          </a:xfrm>
          <a:prstGeom prst="rect">
            <a:avLst/>
          </a:prstGeom>
        </p:spPr>
        <p:txBody>
          <a:bodyPr vert="horz" lIns="141020" tIns="70510" rIns="141020" bIns="70510" rtlCol="0"/>
          <a:lstStyle>
            <a:lvl1pPr algn="r">
              <a:defRPr sz="1900"/>
            </a:lvl1pPr>
          </a:lstStyle>
          <a:p>
            <a:fld id="{1E10E4FE-09BA-4869-B104-238EF752FDA1}" type="datetimeFigureOut">
              <a:rPr lang="en-US" smtClean="0"/>
              <a:t>2/25/2021</a:t>
            </a:fld>
            <a:endParaRPr lang="en-US" dirty="0"/>
          </a:p>
        </p:txBody>
      </p:sp>
      <p:sp>
        <p:nvSpPr>
          <p:cNvPr id="4" name="Slide Image Placeholder 3"/>
          <p:cNvSpPr>
            <a:spLocks noGrp="1" noRot="1" noChangeAspect="1"/>
          </p:cNvSpPr>
          <p:nvPr>
            <p:ph type="sldImg" idx="2"/>
          </p:nvPr>
        </p:nvSpPr>
        <p:spPr>
          <a:xfrm>
            <a:off x="3154363" y="1885950"/>
            <a:ext cx="3292475" cy="5092700"/>
          </a:xfrm>
          <a:prstGeom prst="rect">
            <a:avLst/>
          </a:prstGeom>
          <a:noFill/>
          <a:ln w="12700">
            <a:solidFill>
              <a:prstClr val="black"/>
            </a:solidFill>
          </a:ln>
        </p:spPr>
        <p:txBody>
          <a:bodyPr vert="horz" lIns="141020" tIns="70510" rIns="141020" bIns="70510" rtlCol="0" anchor="ctr"/>
          <a:lstStyle/>
          <a:p>
            <a:endParaRPr lang="en-US" dirty="0"/>
          </a:p>
        </p:txBody>
      </p:sp>
      <p:sp>
        <p:nvSpPr>
          <p:cNvPr id="5" name="Notes Placeholder 4"/>
          <p:cNvSpPr>
            <a:spLocks noGrp="1"/>
          </p:cNvSpPr>
          <p:nvPr>
            <p:ph type="body" sz="quarter" idx="3"/>
          </p:nvPr>
        </p:nvSpPr>
        <p:spPr>
          <a:xfrm>
            <a:off x="960120" y="7260912"/>
            <a:ext cx="7680960" cy="5940743"/>
          </a:xfrm>
          <a:prstGeom prst="rect">
            <a:avLst/>
          </a:prstGeom>
        </p:spPr>
        <p:txBody>
          <a:bodyPr vert="horz" lIns="141020" tIns="70510" rIns="141020" bIns="705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0608"/>
            <a:ext cx="4160520" cy="756999"/>
          </a:xfrm>
          <a:prstGeom prst="rect">
            <a:avLst/>
          </a:prstGeom>
        </p:spPr>
        <p:txBody>
          <a:bodyPr vert="horz" lIns="141020" tIns="70510" rIns="141020" bIns="70510" rtlCol="0" anchor="b"/>
          <a:lstStyle>
            <a:lvl1pPr algn="l">
              <a:defRPr sz="1900"/>
            </a:lvl1pPr>
          </a:lstStyle>
          <a:p>
            <a:endParaRPr lang="en-US" dirty="0"/>
          </a:p>
        </p:txBody>
      </p:sp>
      <p:sp>
        <p:nvSpPr>
          <p:cNvPr id="7" name="Slide Number Placeholder 6"/>
          <p:cNvSpPr>
            <a:spLocks noGrp="1"/>
          </p:cNvSpPr>
          <p:nvPr>
            <p:ph type="sldNum" sz="quarter" idx="5"/>
          </p:nvPr>
        </p:nvSpPr>
        <p:spPr>
          <a:xfrm>
            <a:off x="5438460" y="14330608"/>
            <a:ext cx="4160520" cy="756999"/>
          </a:xfrm>
          <a:prstGeom prst="rect">
            <a:avLst/>
          </a:prstGeom>
        </p:spPr>
        <p:txBody>
          <a:bodyPr vert="horz" lIns="141020" tIns="70510" rIns="141020" bIns="70510" rtlCol="0" anchor="b"/>
          <a:lstStyle>
            <a:lvl1pPr algn="r">
              <a:defRPr sz="1900"/>
            </a:lvl1pPr>
          </a:lstStyle>
          <a:p>
            <a:fld id="{71CB828D-31BC-463C-B8DA-CE6E020BF65C}" type="slidenum">
              <a:rPr lang="en-US" smtClean="0"/>
              <a:t>‹#›</a:t>
            </a:fld>
            <a:endParaRPr lang="en-US" dirty="0"/>
          </a:p>
        </p:txBody>
      </p:sp>
    </p:spTree>
    <p:extLst>
      <p:ext uri="{BB962C8B-B14F-4D97-AF65-F5344CB8AC3E}">
        <p14:creationId xmlns:p14="http://schemas.microsoft.com/office/powerpoint/2010/main" val="3030654245"/>
      </p:ext>
    </p:extLst>
  </p:cSld>
  <p:clrMap bg1="lt1" tx1="dk1" bg2="lt2" tx2="dk2" accent1="accent1" accent2="accent2" accent3="accent3" accent4="accent4" accent5="accent5" accent6="accent6" hlink="hlink" folHlink="folHlink"/>
  <p:notesStyle>
    <a:lvl1pPr marL="0" algn="l" defTabSz="1098244" rtl="0" eaLnBrk="1" latinLnBrk="0" hangingPunct="1">
      <a:defRPr sz="1440" kern="1200">
        <a:solidFill>
          <a:schemeClr val="tx1"/>
        </a:solidFill>
        <a:latin typeface="+mn-lt"/>
        <a:ea typeface="+mn-ea"/>
        <a:cs typeface="+mn-cs"/>
      </a:defRPr>
    </a:lvl1pPr>
    <a:lvl2pPr marL="549123" algn="l" defTabSz="1098244" rtl="0" eaLnBrk="1" latinLnBrk="0" hangingPunct="1">
      <a:defRPr sz="1440" kern="1200">
        <a:solidFill>
          <a:schemeClr val="tx1"/>
        </a:solidFill>
        <a:latin typeface="+mn-lt"/>
        <a:ea typeface="+mn-ea"/>
        <a:cs typeface="+mn-cs"/>
      </a:defRPr>
    </a:lvl2pPr>
    <a:lvl3pPr marL="1098244" algn="l" defTabSz="1098244" rtl="0" eaLnBrk="1" latinLnBrk="0" hangingPunct="1">
      <a:defRPr sz="1440" kern="1200">
        <a:solidFill>
          <a:schemeClr val="tx1"/>
        </a:solidFill>
        <a:latin typeface="+mn-lt"/>
        <a:ea typeface="+mn-ea"/>
        <a:cs typeface="+mn-cs"/>
      </a:defRPr>
    </a:lvl3pPr>
    <a:lvl4pPr marL="1647367" algn="l" defTabSz="1098244" rtl="0" eaLnBrk="1" latinLnBrk="0" hangingPunct="1">
      <a:defRPr sz="1440" kern="1200">
        <a:solidFill>
          <a:schemeClr val="tx1"/>
        </a:solidFill>
        <a:latin typeface="+mn-lt"/>
        <a:ea typeface="+mn-ea"/>
        <a:cs typeface="+mn-cs"/>
      </a:defRPr>
    </a:lvl4pPr>
    <a:lvl5pPr marL="2196489" algn="l" defTabSz="1098244" rtl="0" eaLnBrk="1" latinLnBrk="0" hangingPunct="1">
      <a:defRPr sz="1440" kern="1200">
        <a:solidFill>
          <a:schemeClr val="tx1"/>
        </a:solidFill>
        <a:latin typeface="+mn-lt"/>
        <a:ea typeface="+mn-ea"/>
        <a:cs typeface="+mn-cs"/>
      </a:defRPr>
    </a:lvl5pPr>
    <a:lvl6pPr marL="2745610" algn="l" defTabSz="1098244" rtl="0" eaLnBrk="1" latinLnBrk="0" hangingPunct="1">
      <a:defRPr sz="1440" kern="1200">
        <a:solidFill>
          <a:schemeClr val="tx1"/>
        </a:solidFill>
        <a:latin typeface="+mn-lt"/>
        <a:ea typeface="+mn-ea"/>
        <a:cs typeface="+mn-cs"/>
      </a:defRPr>
    </a:lvl6pPr>
    <a:lvl7pPr marL="3294733" algn="l" defTabSz="1098244" rtl="0" eaLnBrk="1" latinLnBrk="0" hangingPunct="1">
      <a:defRPr sz="1440" kern="1200">
        <a:solidFill>
          <a:schemeClr val="tx1"/>
        </a:solidFill>
        <a:latin typeface="+mn-lt"/>
        <a:ea typeface="+mn-ea"/>
        <a:cs typeface="+mn-cs"/>
      </a:defRPr>
    </a:lvl7pPr>
    <a:lvl8pPr marL="3843854" algn="l" defTabSz="1098244" rtl="0" eaLnBrk="1" latinLnBrk="0" hangingPunct="1">
      <a:defRPr sz="1440" kern="1200">
        <a:solidFill>
          <a:schemeClr val="tx1"/>
        </a:solidFill>
        <a:latin typeface="+mn-lt"/>
        <a:ea typeface="+mn-ea"/>
        <a:cs typeface="+mn-cs"/>
      </a:defRPr>
    </a:lvl8pPr>
    <a:lvl9pPr marL="4392977" algn="l" defTabSz="1098244" rtl="0" eaLnBrk="1" latinLnBrk="0" hangingPunct="1">
      <a:defRPr sz="14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4363" y="1885950"/>
            <a:ext cx="3292475" cy="50927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CB828D-31BC-463C-B8DA-CE6E020BF65C}" type="slidenum">
              <a:rPr lang="en-US" smtClean="0"/>
              <a:t>1</a:t>
            </a:fld>
            <a:endParaRPr lang="en-US" dirty="0"/>
          </a:p>
        </p:txBody>
      </p:sp>
    </p:spTree>
    <p:extLst>
      <p:ext uri="{BB962C8B-B14F-4D97-AF65-F5344CB8AC3E}">
        <p14:creationId xmlns:p14="http://schemas.microsoft.com/office/powerpoint/2010/main" val="327301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544023"/>
            <a:ext cx="8549640" cy="5411893"/>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8164619"/>
            <a:ext cx="7543800" cy="3753061"/>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11D24E-2BD2-4D64-8895-9CBDF786CE79}" type="datetimeFigureOut">
              <a:rPr lang="en-US" smtClean="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7F5C17-4EE2-46F5-939B-D82E48D610F2}" type="slidenum">
              <a:rPr lang="en-US" smtClean="0"/>
              <a:t>‹#›</a:t>
            </a:fld>
            <a:endParaRPr lang="en-US" dirty="0"/>
          </a:p>
        </p:txBody>
      </p:sp>
    </p:spTree>
    <p:extLst>
      <p:ext uri="{BB962C8B-B14F-4D97-AF65-F5344CB8AC3E}">
        <p14:creationId xmlns:p14="http://schemas.microsoft.com/office/powerpoint/2010/main" val="4235679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773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827617"/>
            <a:ext cx="2168843" cy="131734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827617"/>
            <a:ext cx="6380798" cy="131734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1202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12460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3875409"/>
            <a:ext cx="8675370" cy="6466204"/>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10402786"/>
            <a:ext cx="8675370" cy="3400424"/>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7338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4138083"/>
            <a:ext cx="4274820" cy="9863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4138083"/>
            <a:ext cx="4274820" cy="9863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4227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827620"/>
            <a:ext cx="8675370" cy="3004609"/>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3810636"/>
            <a:ext cx="4255174" cy="186753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5678170"/>
            <a:ext cx="4255174" cy="8351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3810636"/>
            <a:ext cx="4276130" cy="186753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5678170"/>
            <a:ext cx="4276130" cy="8351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56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45573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55819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1036320"/>
            <a:ext cx="3244096" cy="362712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2238167"/>
            <a:ext cx="5092065" cy="11046883"/>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4663440"/>
            <a:ext cx="3244096" cy="8639599"/>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0433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1036320"/>
            <a:ext cx="3244096" cy="362712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2238167"/>
            <a:ext cx="5092065" cy="11046883"/>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4663440"/>
            <a:ext cx="3244096" cy="8639599"/>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36630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827620"/>
            <a:ext cx="8675370" cy="300460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4138083"/>
            <a:ext cx="8675370" cy="98630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14407730"/>
            <a:ext cx="2263140" cy="827617"/>
          </a:xfrm>
          <a:prstGeom prst="rect">
            <a:avLst/>
          </a:prstGeom>
        </p:spPr>
        <p:txBody>
          <a:bodyPr vert="horz" lIns="91440" tIns="45720" rIns="91440" bIns="45720" rtlCol="0" anchor="ctr"/>
          <a:lstStyle>
            <a:lvl1pPr algn="l">
              <a:defRPr sz="1320">
                <a:solidFill>
                  <a:schemeClr val="tx1">
                    <a:tint val="75000"/>
                  </a:schemeClr>
                </a:solidFill>
              </a:defRPr>
            </a:lvl1pPr>
          </a:lstStyle>
          <a:p>
            <a:fld id="{C764DE79-268F-4C1A-8933-263129D2AF90}" type="datetimeFigureOut">
              <a:rPr lang="en-US" dirty="0"/>
              <a:t>2/25/2021</a:t>
            </a:fld>
            <a:endParaRPr lang="en-US" dirty="0"/>
          </a:p>
        </p:txBody>
      </p:sp>
      <p:sp>
        <p:nvSpPr>
          <p:cNvPr id="5" name="Footer Placeholder 4"/>
          <p:cNvSpPr>
            <a:spLocks noGrp="1"/>
          </p:cNvSpPr>
          <p:nvPr>
            <p:ph type="ftr" sz="quarter" idx="3"/>
          </p:nvPr>
        </p:nvSpPr>
        <p:spPr>
          <a:xfrm>
            <a:off x="3331845" y="14407730"/>
            <a:ext cx="3394710" cy="827617"/>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14407730"/>
            <a:ext cx="2263140" cy="827617"/>
          </a:xfrm>
          <a:prstGeom prst="rect">
            <a:avLst/>
          </a:prstGeom>
        </p:spPr>
        <p:txBody>
          <a:bodyPr vert="horz" lIns="91440" tIns="45720" rIns="91440" bIns="45720" rtlCol="0" anchor="ctr"/>
          <a:lstStyle>
            <a:lvl1pPr algn="r">
              <a:defRPr sz="132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19924914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DB7820D-812E-438A-ABFA-B194F1975627}"/>
              </a:ext>
              <a:ext uri="{C183D7F6-B498-43B3-948B-1728B52AA6E4}">
                <adec:decorative xmlns:adec="http://schemas.microsoft.com/office/drawing/2017/decorative" val="1"/>
              </a:ext>
            </a:extLst>
          </p:cNvPr>
          <p:cNvSpPr/>
          <p:nvPr/>
        </p:nvSpPr>
        <p:spPr>
          <a:xfrm rot="20894668">
            <a:off x="2303340" y="3627940"/>
            <a:ext cx="2937363" cy="328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81" dirty="0"/>
          </a:p>
        </p:txBody>
      </p:sp>
      <p:sp>
        <p:nvSpPr>
          <p:cNvPr id="19" name="Rectangle 18">
            <a:extLst>
              <a:ext uri="{FF2B5EF4-FFF2-40B4-BE49-F238E27FC236}">
                <a16:creationId xmlns:a16="http://schemas.microsoft.com/office/drawing/2014/main" id="{AD0F8357-406A-4988-828A-CB50D395E303}"/>
              </a:ext>
              <a:ext uri="{C183D7F6-B498-43B3-948B-1728B52AA6E4}">
                <adec:decorative xmlns:adec="http://schemas.microsoft.com/office/drawing/2017/decorative" val="1"/>
              </a:ext>
            </a:extLst>
          </p:cNvPr>
          <p:cNvSpPr/>
          <p:nvPr/>
        </p:nvSpPr>
        <p:spPr>
          <a:xfrm>
            <a:off x="523718" y="5757126"/>
            <a:ext cx="2937363" cy="328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81" dirty="0"/>
          </a:p>
        </p:txBody>
      </p:sp>
      <p:sp>
        <p:nvSpPr>
          <p:cNvPr id="20" name="Rectangle 19">
            <a:extLst>
              <a:ext uri="{FF2B5EF4-FFF2-40B4-BE49-F238E27FC236}">
                <a16:creationId xmlns:a16="http://schemas.microsoft.com/office/drawing/2014/main" id="{41A0F43D-5145-4FCF-B102-7F62B5AA2EC6}"/>
              </a:ext>
              <a:ext uri="{C183D7F6-B498-43B3-948B-1728B52AA6E4}">
                <adec:decorative xmlns:adec="http://schemas.microsoft.com/office/drawing/2017/decorative" val="1"/>
              </a:ext>
            </a:extLst>
          </p:cNvPr>
          <p:cNvSpPr/>
          <p:nvPr/>
        </p:nvSpPr>
        <p:spPr>
          <a:xfrm rot="21028227">
            <a:off x="6195967" y="4992376"/>
            <a:ext cx="2937363" cy="328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81" dirty="0"/>
          </a:p>
        </p:txBody>
      </p:sp>
      <p:sp>
        <p:nvSpPr>
          <p:cNvPr id="21" name="Rectangle 20">
            <a:extLst>
              <a:ext uri="{FF2B5EF4-FFF2-40B4-BE49-F238E27FC236}">
                <a16:creationId xmlns:a16="http://schemas.microsoft.com/office/drawing/2014/main" id="{6CBA9E89-5EBC-4A0A-89C9-AA3F1C0D4170}"/>
              </a:ext>
              <a:ext uri="{C183D7F6-B498-43B3-948B-1728B52AA6E4}">
                <adec:decorative xmlns:adec="http://schemas.microsoft.com/office/drawing/2017/decorative" val="1"/>
              </a:ext>
            </a:extLst>
          </p:cNvPr>
          <p:cNvSpPr/>
          <p:nvPr/>
        </p:nvSpPr>
        <p:spPr>
          <a:xfrm rot="979134">
            <a:off x="1577940" y="7710781"/>
            <a:ext cx="2937363" cy="328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81" dirty="0"/>
          </a:p>
        </p:txBody>
      </p:sp>
      <p:sp>
        <p:nvSpPr>
          <p:cNvPr id="22" name="Rectangle 21">
            <a:extLst>
              <a:ext uri="{FF2B5EF4-FFF2-40B4-BE49-F238E27FC236}">
                <a16:creationId xmlns:a16="http://schemas.microsoft.com/office/drawing/2014/main" id="{C79314BA-3853-4F97-A3DD-541F54D6D345}"/>
              </a:ext>
              <a:ext uri="{C183D7F6-B498-43B3-948B-1728B52AA6E4}">
                <adec:decorative xmlns:adec="http://schemas.microsoft.com/office/drawing/2017/decorative" val="1"/>
              </a:ext>
            </a:extLst>
          </p:cNvPr>
          <p:cNvSpPr/>
          <p:nvPr/>
        </p:nvSpPr>
        <p:spPr>
          <a:xfrm rot="21448918">
            <a:off x="4108261" y="8883237"/>
            <a:ext cx="2937363" cy="328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81" dirty="0"/>
          </a:p>
        </p:txBody>
      </p:sp>
      <p:sp>
        <p:nvSpPr>
          <p:cNvPr id="23" name="Rectangle 22">
            <a:extLst>
              <a:ext uri="{FF2B5EF4-FFF2-40B4-BE49-F238E27FC236}">
                <a16:creationId xmlns:a16="http://schemas.microsoft.com/office/drawing/2014/main" id="{87875024-6FC8-4FD4-9FAD-1303813C0B74}"/>
              </a:ext>
              <a:ext uri="{C183D7F6-B498-43B3-948B-1728B52AA6E4}">
                <adec:decorative xmlns:adec="http://schemas.microsoft.com/office/drawing/2017/decorative" val="1"/>
              </a:ext>
            </a:extLst>
          </p:cNvPr>
          <p:cNvSpPr/>
          <p:nvPr/>
        </p:nvSpPr>
        <p:spPr>
          <a:xfrm rot="526107">
            <a:off x="6322778" y="8003959"/>
            <a:ext cx="2937363" cy="328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81" dirty="0"/>
          </a:p>
        </p:txBody>
      </p:sp>
      <p:sp>
        <p:nvSpPr>
          <p:cNvPr id="5" name="Title 4" hidden="1">
            <a:extLst>
              <a:ext uri="{FF2B5EF4-FFF2-40B4-BE49-F238E27FC236}">
                <a16:creationId xmlns:a16="http://schemas.microsoft.com/office/drawing/2014/main" id="{57B908C5-84BA-4252-817E-C03087E8304B}"/>
              </a:ext>
            </a:extLst>
          </p:cNvPr>
          <p:cNvSpPr>
            <a:spLocks noGrp="1"/>
          </p:cNvSpPr>
          <p:nvPr>
            <p:ph type="title"/>
          </p:nvPr>
        </p:nvSpPr>
        <p:spPr/>
        <p:txBody>
          <a:bodyPr/>
          <a:lstStyle/>
          <a:p>
            <a:r>
              <a:rPr lang="en-US" dirty="0"/>
              <a:t>Black and White Poster 01</a:t>
            </a:r>
          </a:p>
        </p:txBody>
      </p:sp>
      <p:graphicFrame>
        <p:nvGraphicFramePr>
          <p:cNvPr id="11" name="Table 10">
            <a:extLst>
              <a:ext uri="{FF2B5EF4-FFF2-40B4-BE49-F238E27FC236}">
                <a16:creationId xmlns:a16="http://schemas.microsoft.com/office/drawing/2014/main" id="{54489F69-C42A-44FF-AD71-67E323E6B696}"/>
              </a:ext>
            </a:extLst>
          </p:cNvPr>
          <p:cNvGraphicFramePr>
            <a:graphicFrameLocks noGrp="1"/>
          </p:cNvGraphicFramePr>
          <p:nvPr>
            <p:extLst>
              <p:ext uri="{D42A27DB-BD31-4B8C-83A1-F6EECF244321}">
                <p14:modId xmlns:p14="http://schemas.microsoft.com/office/powerpoint/2010/main" val="1640278594"/>
              </p:ext>
            </p:extLst>
          </p:nvPr>
        </p:nvGraphicFramePr>
        <p:xfrm>
          <a:off x="121263" y="4198034"/>
          <a:ext cx="9712173" cy="2117164"/>
        </p:xfrm>
        <a:graphic>
          <a:graphicData uri="http://schemas.openxmlformats.org/drawingml/2006/table">
            <a:tbl>
              <a:tblPr>
                <a:tableStyleId>{5C22544A-7EE6-4342-B048-85BDC9FD1C3A}</a:tableStyleId>
              </a:tblPr>
              <a:tblGrid>
                <a:gridCol w="9712173">
                  <a:extLst>
                    <a:ext uri="{9D8B030D-6E8A-4147-A177-3AD203B41FA5}">
                      <a16:colId xmlns:a16="http://schemas.microsoft.com/office/drawing/2014/main" val="2822782617"/>
                    </a:ext>
                  </a:extLst>
                </a:gridCol>
              </a:tblGrid>
              <a:tr h="2117164">
                <a:tc>
                  <a:txBody>
                    <a:bodyPr/>
                    <a:lstStyle/>
                    <a:p>
                      <a:pPr marL="0" marR="0" algn="l" eaLnBrk="0" hangingPunct="0">
                        <a:spcBef>
                          <a:spcPts val="1800"/>
                        </a:spcBef>
                        <a:spcAft>
                          <a:spcPts val="600"/>
                        </a:spcAft>
                      </a:pPr>
                      <a:r>
                        <a:rPr lang="en-US" sz="1800" u="sng" dirty="0">
                          <a:solidFill>
                            <a:schemeClr val="bg1"/>
                          </a:solidFill>
                          <a:effectLst/>
                          <a:latin typeface="Verdana" panose="020B0604030504040204" pitchFamily="34" charset="0"/>
                          <a:ea typeface="Verdana" panose="020B0604030504040204" pitchFamily="34" charset="0"/>
                        </a:rPr>
                        <a:t>Profile</a:t>
                      </a:r>
                    </a:p>
                    <a:p>
                      <a:pPr marL="0" marR="0" algn="l">
                        <a:spcBef>
                          <a:spcPts val="0"/>
                        </a:spcBef>
                        <a:spcAft>
                          <a:spcPts val="0"/>
                        </a:spcAft>
                      </a:pPr>
                      <a:r>
                        <a:rPr lang="en-US" sz="1800" dirty="0">
                          <a:solidFill>
                            <a:schemeClr val="bg1"/>
                          </a:solidFill>
                          <a:effectLst/>
                          <a:latin typeface="Verdana" panose="020B0604030504040204" pitchFamily="34" charset="0"/>
                          <a:ea typeface="Verdana" panose="020B0604030504040204" pitchFamily="34" charset="0"/>
                        </a:rPr>
                        <a:t>I have been a Minnesota Lakes area resident for 30+ years.  Married to my wife Lara.  Together, we have 3 children, Cody, Makenzie and Madison.</a:t>
                      </a:r>
                      <a:endParaRPr lang="en-US" sz="16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800" dirty="0">
                          <a:solidFill>
                            <a:schemeClr val="bg1"/>
                          </a:solidFill>
                          <a:effectLst/>
                        </a:rPr>
                        <a:t>  </a:t>
                      </a:r>
                      <a:endParaRPr lang="en-US" sz="16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800" dirty="0">
                          <a:solidFill>
                            <a:schemeClr val="bg1"/>
                          </a:solidFill>
                          <a:effectLst/>
                          <a:latin typeface="Verdana" panose="020B0604030504040204" pitchFamily="34" charset="0"/>
                          <a:ea typeface="Verdana" panose="020B0604030504040204" pitchFamily="34" charset="0"/>
                        </a:rPr>
                        <a:t>I have an energy for community events and involvement.  I believe that in order to serve the community and help support and grow the community, you have to be engaged in the community.  That has been and will continue to be my focus.</a:t>
                      </a:r>
                      <a:endParaRPr lang="en-US" sz="16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114300" marR="114300" marT="0" marB="0">
                    <a:solidFill>
                      <a:schemeClr val="tx1"/>
                    </a:solidFill>
                  </a:tcPr>
                </a:tc>
                <a:extLst>
                  <a:ext uri="{0D108BD9-81ED-4DB2-BD59-A6C34878D82A}">
                    <a16:rowId xmlns:a16="http://schemas.microsoft.com/office/drawing/2014/main" val="243105693"/>
                  </a:ext>
                </a:extLst>
              </a:tr>
            </a:tbl>
          </a:graphicData>
        </a:graphic>
      </p:graphicFrame>
      <p:graphicFrame>
        <p:nvGraphicFramePr>
          <p:cNvPr id="12" name="Table 11">
            <a:extLst>
              <a:ext uri="{FF2B5EF4-FFF2-40B4-BE49-F238E27FC236}">
                <a16:creationId xmlns:a16="http://schemas.microsoft.com/office/drawing/2014/main" id="{7735C763-29EF-4EB3-A223-A1DF2A7137BD}"/>
              </a:ext>
            </a:extLst>
          </p:cNvPr>
          <p:cNvGraphicFramePr>
            <a:graphicFrameLocks noGrp="1"/>
          </p:cNvGraphicFramePr>
          <p:nvPr>
            <p:extLst>
              <p:ext uri="{D42A27DB-BD31-4B8C-83A1-F6EECF244321}">
                <p14:modId xmlns:p14="http://schemas.microsoft.com/office/powerpoint/2010/main" val="2464268848"/>
              </p:ext>
            </p:extLst>
          </p:nvPr>
        </p:nvGraphicFramePr>
        <p:xfrm>
          <a:off x="193082" y="6624782"/>
          <a:ext cx="9640354" cy="2468880"/>
        </p:xfrm>
        <a:graphic>
          <a:graphicData uri="http://schemas.openxmlformats.org/drawingml/2006/table">
            <a:tbl>
              <a:tblPr>
                <a:tableStyleId>{5C22544A-7EE6-4342-B048-85BDC9FD1C3A}</a:tableStyleId>
              </a:tblPr>
              <a:tblGrid>
                <a:gridCol w="9640354">
                  <a:extLst>
                    <a:ext uri="{9D8B030D-6E8A-4147-A177-3AD203B41FA5}">
                      <a16:colId xmlns:a16="http://schemas.microsoft.com/office/drawing/2014/main" val="3108125802"/>
                    </a:ext>
                  </a:extLst>
                </a:gridCol>
              </a:tblGrid>
              <a:tr h="2398466">
                <a:tc>
                  <a:txBody>
                    <a:bodyPr/>
                    <a:lstStyle/>
                    <a:p>
                      <a:pPr marL="0" marR="0" algn="l">
                        <a:spcBef>
                          <a:spcPts val="0"/>
                        </a:spcBef>
                        <a:spcAft>
                          <a:spcPts val="0"/>
                        </a:spcAft>
                      </a:pPr>
                      <a:r>
                        <a:rPr lang="en-US" sz="1800" u="sng" dirty="0">
                          <a:solidFill>
                            <a:schemeClr val="bg1"/>
                          </a:solidFill>
                          <a:effectLst/>
                          <a:latin typeface="Verdana" panose="020B0604030504040204" pitchFamily="34" charset="0"/>
                          <a:ea typeface="Verdana" panose="020B0604030504040204" pitchFamily="34" charset="0"/>
                        </a:rPr>
                        <a:t>Background</a:t>
                      </a:r>
                      <a:endParaRPr lang="en-US" sz="16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800" dirty="0">
                          <a:solidFill>
                            <a:schemeClr val="bg1"/>
                          </a:solidFill>
                          <a:effectLst/>
                          <a:latin typeface="Verdana" panose="020B0604030504040204" pitchFamily="34" charset="0"/>
                          <a:ea typeface="Verdana" panose="020B0604030504040204" pitchFamily="34" charset="0"/>
                        </a:rPr>
                        <a:t>I am originally from the East Coast (the right coast).  Easton PA.  I graduated HS from Easton Area High School (Go Red Rovers!) and attended Slippery Rock University in Pennsylvania.</a:t>
                      </a:r>
                      <a:endParaRPr lang="en-US" sz="16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800" dirty="0">
                          <a:solidFill>
                            <a:schemeClr val="bg1"/>
                          </a:solidFill>
                          <a:effectLst/>
                          <a:latin typeface="Verdana" panose="020B0604030504040204" pitchFamily="34" charset="0"/>
                          <a:ea typeface="Verdana" panose="020B0604030504040204" pitchFamily="34" charset="0"/>
                        </a:rPr>
                        <a:t> </a:t>
                      </a:r>
                      <a:endParaRPr lang="en-US" sz="16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800" dirty="0">
                          <a:solidFill>
                            <a:schemeClr val="bg1"/>
                          </a:solidFill>
                          <a:effectLst/>
                          <a:latin typeface="Verdana" panose="020B0604030504040204" pitchFamily="34" charset="0"/>
                          <a:ea typeface="Verdana" panose="020B0604030504040204" pitchFamily="34" charset="0"/>
                        </a:rPr>
                        <a:t>After arriving in Minnesota in 1991, I joined the Viking Coca-Cola Family and had spent 28 years in various areas of business from sales, management, corporate management and Director, specializing in servicing and growing profitability for small business throughout Viking territories in MN and WI.</a:t>
                      </a:r>
                      <a:endParaRPr lang="en-US" sz="16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114300" marR="114300" marT="0" marB="0">
                    <a:solidFill>
                      <a:schemeClr val="tx1"/>
                    </a:solidFill>
                  </a:tcPr>
                </a:tc>
                <a:extLst>
                  <a:ext uri="{0D108BD9-81ED-4DB2-BD59-A6C34878D82A}">
                    <a16:rowId xmlns:a16="http://schemas.microsoft.com/office/drawing/2014/main" val="3244032693"/>
                  </a:ext>
                </a:extLst>
              </a:tr>
            </a:tbl>
          </a:graphicData>
        </a:graphic>
      </p:graphicFrame>
      <p:graphicFrame>
        <p:nvGraphicFramePr>
          <p:cNvPr id="15" name="Table 14">
            <a:extLst>
              <a:ext uri="{FF2B5EF4-FFF2-40B4-BE49-F238E27FC236}">
                <a16:creationId xmlns:a16="http://schemas.microsoft.com/office/drawing/2014/main" id="{BE72014B-21BC-4F9F-B098-200958D1DD29}"/>
              </a:ext>
            </a:extLst>
          </p:cNvPr>
          <p:cNvGraphicFramePr>
            <a:graphicFrameLocks noGrp="1"/>
          </p:cNvGraphicFramePr>
          <p:nvPr>
            <p:extLst>
              <p:ext uri="{D42A27DB-BD31-4B8C-83A1-F6EECF244321}">
                <p14:modId xmlns:p14="http://schemas.microsoft.com/office/powerpoint/2010/main" val="1572940294"/>
              </p:ext>
            </p:extLst>
          </p:nvPr>
        </p:nvGraphicFramePr>
        <p:xfrm>
          <a:off x="193082" y="9419124"/>
          <a:ext cx="4673307" cy="1824172"/>
        </p:xfrm>
        <a:graphic>
          <a:graphicData uri="http://schemas.openxmlformats.org/drawingml/2006/table">
            <a:tbl>
              <a:tblPr>
                <a:tableStyleId>{5C22544A-7EE6-4342-B048-85BDC9FD1C3A}</a:tableStyleId>
              </a:tblPr>
              <a:tblGrid>
                <a:gridCol w="4673307">
                  <a:extLst>
                    <a:ext uri="{9D8B030D-6E8A-4147-A177-3AD203B41FA5}">
                      <a16:colId xmlns:a16="http://schemas.microsoft.com/office/drawing/2014/main" val="912740600"/>
                    </a:ext>
                  </a:extLst>
                </a:gridCol>
              </a:tblGrid>
              <a:tr h="1824172">
                <a:tc>
                  <a:txBody>
                    <a:bodyPr/>
                    <a:lstStyle/>
                    <a:p>
                      <a:pPr marL="0" marR="0" algn="l" eaLnBrk="0" hangingPunct="0">
                        <a:spcBef>
                          <a:spcPts val="1800"/>
                        </a:spcBef>
                        <a:spcAft>
                          <a:spcPts val="600"/>
                        </a:spcAft>
                      </a:pPr>
                      <a:r>
                        <a:rPr lang="en-US" sz="2000" u="sng" dirty="0">
                          <a:solidFill>
                            <a:schemeClr val="bg1"/>
                          </a:solidFill>
                          <a:effectLst/>
                          <a:latin typeface="Verdana" panose="020B0604030504040204" pitchFamily="34" charset="0"/>
                          <a:ea typeface="Verdana" panose="020B0604030504040204" pitchFamily="34" charset="0"/>
                        </a:rPr>
                        <a:t>Skills</a:t>
                      </a: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1800" dirty="0">
                          <a:solidFill>
                            <a:schemeClr val="bg1"/>
                          </a:solidFill>
                          <a:effectLst/>
                          <a:latin typeface="Verdana" panose="020B0604030504040204" pitchFamily="34" charset="0"/>
                          <a:ea typeface="Verdana" panose="020B0604030504040204" pitchFamily="34" charset="0"/>
                        </a:rPr>
                        <a:t>Business Plan creation and profitability training</a:t>
                      </a:r>
                      <a:endParaRPr lang="en-US" sz="16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1800" dirty="0">
                          <a:solidFill>
                            <a:schemeClr val="bg1"/>
                          </a:solidFill>
                          <a:effectLst/>
                          <a:latin typeface="Verdana" panose="020B0604030504040204" pitchFamily="34" charset="0"/>
                          <a:ea typeface="Verdana" panose="020B0604030504040204" pitchFamily="34" charset="0"/>
                        </a:rPr>
                        <a:t>Event logistics</a:t>
                      </a:r>
                      <a:endParaRPr lang="en-US" sz="16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1800" dirty="0">
                          <a:solidFill>
                            <a:schemeClr val="bg1"/>
                          </a:solidFill>
                          <a:effectLst/>
                          <a:latin typeface="Verdana" panose="020B0604030504040204" pitchFamily="34" charset="0"/>
                          <a:ea typeface="Verdana" panose="020B0604030504040204" pitchFamily="34" charset="0"/>
                        </a:rPr>
                        <a:t>Project Management</a:t>
                      </a:r>
                      <a:endParaRPr lang="en-US" sz="16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600" dirty="0">
                          <a:solidFill>
                            <a:schemeClr val="bg1"/>
                          </a:solidFill>
                          <a:effectLst/>
                        </a:rPr>
                        <a:t> </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14300" marR="114300" marT="0" marB="0">
                    <a:solidFill>
                      <a:schemeClr val="tx1"/>
                    </a:solidFill>
                  </a:tcPr>
                </a:tc>
                <a:extLst>
                  <a:ext uri="{0D108BD9-81ED-4DB2-BD59-A6C34878D82A}">
                    <a16:rowId xmlns:a16="http://schemas.microsoft.com/office/drawing/2014/main" val="1688712213"/>
                  </a:ext>
                </a:extLst>
              </a:tr>
            </a:tbl>
          </a:graphicData>
        </a:graphic>
      </p:graphicFrame>
      <p:graphicFrame>
        <p:nvGraphicFramePr>
          <p:cNvPr id="16" name="Table 15">
            <a:extLst>
              <a:ext uri="{FF2B5EF4-FFF2-40B4-BE49-F238E27FC236}">
                <a16:creationId xmlns:a16="http://schemas.microsoft.com/office/drawing/2014/main" id="{F34B31FA-55B2-4D23-AEF8-5EFEE127531E}"/>
              </a:ext>
            </a:extLst>
          </p:cNvPr>
          <p:cNvGraphicFramePr>
            <a:graphicFrameLocks noGrp="1"/>
          </p:cNvGraphicFramePr>
          <p:nvPr>
            <p:extLst>
              <p:ext uri="{D42A27DB-BD31-4B8C-83A1-F6EECF244321}">
                <p14:modId xmlns:p14="http://schemas.microsoft.com/office/powerpoint/2010/main" val="3150903452"/>
              </p:ext>
            </p:extLst>
          </p:nvPr>
        </p:nvGraphicFramePr>
        <p:xfrm>
          <a:off x="5189062" y="9455350"/>
          <a:ext cx="4644374" cy="1841500"/>
        </p:xfrm>
        <a:graphic>
          <a:graphicData uri="http://schemas.openxmlformats.org/drawingml/2006/table">
            <a:tbl>
              <a:tblPr>
                <a:tableStyleId>{5C22544A-7EE6-4342-B048-85BDC9FD1C3A}</a:tableStyleId>
              </a:tblPr>
              <a:tblGrid>
                <a:gridCol w="4644374">
                  <a:extLst>
                    <a:ext uri="{9D8B030D-6E8A-4147-A177-3AD203B41FA5}">
                      <a16:colId xmlns:a16="http://schemas.microsoft.com/office/drawing/2014/main" val="2730634617"/>
                    </a:ext>
                  </a:extLst>
                </a:gridCol>
              </a:tblGrid>
              <a:tr h="1788979">
                <a:tc>
                  <a:txBody>
                    <a:bodyPr/>
                    <a:lstStyle/>
                    <a:p>
                      <a:pPr marL="0" marR="0" algn="l" eaLnBrk="0" hangingPunct="0">
                        <a:spcBef>
                          <a:spcPts val="1800"/>
                        </a:spcBef>
                        <a:spcAft>
                          <a:spcPts val="600"/>
                        </a:spcAft>
                      </a:pPr>
                      <a:r>
                        <a:rPr lang="en-US" sz="2000" u="sng" dirty="0">
                          <a:solidFill>
                            <a:schemeClr val="bg1"/>
                          </a:solidFill>
                          <a:effectLst/>
                          <a:latin typeface="Verdana" panose="020B0604030504040204" pitchFamily="34" charset="0"/>
                          <a:ea typeface="Verdana" panose="020B0604030504040204" pitchFamily="34" charset="0"/>
                        </a:rPr>
                        <a:t>Interests</a:t>
                      </a:r>
                    </a:p>
                    <a:p>
                      <a:pPr marL="342900" marR="0" lvl="0" indent="-342900" algn="just">
                        <a:spcBef>
                          <a:spcPts val="0"/>
                        </a:spcBef>
                        <a:spcAft>
                          <a:spcPts val="600"/>
                        </a:spcAft>
                        <a:buFont typeface="Symbol" panose="05050102010706020507" pitchFamily="18" charset="2"/>
                        <a:buChar char=""/>
                        <a:tabLst>
                          <a:tab pos="228600" algn="l"/>
                          <a:tab pos="457200" algn="l"/>
                        </a:tabLst>
                      </a:pPr>
                      <a:r>
                        <a:rPr lang="en-US" sz="1800" dirty="0">
                          <a:solidFill>
                            <a:schemeClr val="bg1"/>
                          </a:solidFill>
                          <a:effectLst/>
                          <a:latin typeface="Verdana" panose="020B0604030504040204" pitchFamily="34" charset="0"/>
                          <a:ea typeface="Verdana" panose="020B0604030504040204" pitchFamily="34" charset="0"/>
                        </a:rPr>
                        <a:t>Lake life</a:t>
                      </a:r>
                      <a:endParaRPr lang="en-US" sz="1200" dirty="0">
                        <a:solidFill>
                          <a:schemeClr val="bg1"/>
                        </a:solidFill>
                        <a:effectLst/>
                        <a:latin typeface="Verdana" panose="020B0604030504040204" pitchFamily="34" charset="0"/>
                        <a:ea typeface="Verdana" panose="020B0604030504040204" pitchFamily="34" charset="0"/>
                      </a:endParaRPr>
                    </a:p>
                    <a:p>
                      <a:pPr marL="342900" marR="0" lvl="0" indent="-342900" algn="just">
                        <a:spcBef>
                          <a:spcPts val="0"/>
                        </a:spcBef>
                        <a:spcAft>
                          <a:spcPts val="0"/>
                        </a:spcAft>
                        <a:buFont typeface="Symbol" panose="05050102010706020507" pitchFamily="18" charset="2"/>
                        <a:buChar char=""/>
                        <a:tabLst>
                          <a:tab pos="228600" algn="l"/>
                          <a:tab pos="457200" algn="l"/>
                        </a:tabLst>
                      </a:pPr>
                      <a:r>
                        <a:rPr lang="en-US" sz="1800" dirty="0">
                          <a:solidFill>
                            <a:schemeClr val="bg1"/>
                          </a:solidFill>
                          <a:effectLst/>
                          <a:latin typeface="Verdana" panose="020B0604030504040204" pitchFamily="34" charset="0"/>
                          <a:ea typeface="Verdana" panose="020B0604030504040204" pitchFamily="34" charset="0"/>
                        </a:rPr>
                        <a:t>All types of entertainment and musical events</a:t>
                      </a:r>
                      <a:endParaRPr lang="en-US" sz="1200" dirty="0">
                        <a:solidFill>
                          <a:schemeClr val="bg1"/>
                        </a:solidFill>
                        <a:effectLst/>
                        <a:latin typeface="Verdana" panose="020B0604030504040204" pitchFamily="34" charset="0"/>
                        <a:ea typeface="Verdana" panose="020B0604030504040204" pitchFamily="34" charset="0"/>
                      </a:endParaRPr>
                    </a:p>
                    <a:p>
                      <a:pPr marL="342900" marR="0" lvl="0" indent="-342900" algn="just">
                        <a:spcBef>
                          <a:spcPts val="0"/>
                        </a:spcBef>
                        <a:spcAft>
                          <a:spcPts val="0"/>
                        </a:spcAft>
                        <a:buFont typeface="Symbol" panose="05050102010706020507" pitchFamily="18" charset="2"/>
                        <a:buChar char=""/>
                        <a:tabLst>
                          <a:tab pos="228600" algn="l"/>
                          <a:tab pos="457200" algn="l"/>
                        </a:tabLst>
                      </a:pPr>
                      <a:r>
                        <a:rPr lang="en-US" sz="1800" dirty="0">
                          <a:solidFill>
                            <a:schemeClr val="bg1"/>
                          </a:solidFill>
                          <a:effectLst/>
                          <a:latin typeface="Verdana" panose="020B0604030504040204" pitchFamily="34" charset="0"/>
                          <a:ea typeface="Verdana" panose="020B0604030504040204" pitchFamily="34" charset="0"/>
                        </a:rPr>
                        <a:t>Social gatherings with close friends</a:t>
                      </a:r>
                      <a:endParaRPr lang="en-US" sz="1200" dirty="0">
                        <a:solidFill>
                          <a:schemeClr val="bg1"/>
                        </a:solidFill>
                        <a:effectLst/>
                        <a:latin typeface="Verdana" panose="020B0604030504040204" pitchFamily="34" charset="0"/>
                        <a:ea typeface="Verdana" panose="020B0604030504040204" pitchFamily="34" charset="0"/>
                      </a:endParaRPr>
                    </a:p>
                    <a:p>
                      <a:pPr marL="342900" marR="0" lvl="0" indent="-342900" algn="just">
                        <a:spcBef>
                          <a:spcPts val="100"/>
                        </a:spcBef>
                        <a:spcAft>
                          <a:spcPts val="0"/>
                        </a:spcAft>
                        <a:buFont typeface="Symbol" panose="05050102010706020507" pitchFamily="18" charset="2"/>
                        <a:buChar char=""/>
                        <a:tabLst>
                          <a:tab pos="228600" algn="l"/>
                          <a:tab pos="457200" algn="l"/>
                        </a:tabLst>
                      </a:pPr>
                      <a:r>
                        <a:rPr lang="en-US" sz="1800" dirty="0">
                          <a:solidFill>
                            <a:schemeClr val="bg1"/>
                          </a:solidFill>
                          <a:effectLst/>
                          <a:latin typeface="Verdana" panose="020B0604030504040204" pitchFamily="34" charset="0"/>
                          <a:ea typeface="Verdana" panose="020B0604030504040204" pitchFamily="34" charset="0"/>
                        </a:rPr>
                        <a:t>NFL</a:t>
                      </a:r>
                      <a:endParaRPr lang="en-US" sz="12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114300" marR="114300" marT="0" marB="0">
                    <a:solidFill>
                      <a:schemeClr val="tx1"/>
                    </a:solidFill>
                  </a:tcPr>
                </a:tc>
                <a:extLst>
                  <a:ext uri="{0D108BD9-81ED-4DB2-BD59-A6C34878D82A}">
                    <a16:rowId xmlns:a16="http://schemas.microsoft.com/office/drawing/2014/main" val="4038107332"/>
                  </a:ext>
                </a:extLst>
              </a:tr>
            </a:tbl>
          </a:graphicData>
        </a:graphic>
      </p:graphicFrame>
      <p:graphicFrame>
        <p:nvGraphicFramePr>
          <p:cNvPr id="17" name="Table 16">
            <a:extLst>
              <a:ext uri="{FF2B5EF4-FFF2-40B4-BE49-F238E27FC236}">
                <a16:creationId xmlns:a16="http://schemas.microsoft.com/office/drawing/2014/main" id="{7CCB2B17-4356-47F6-BA7C-8AB7BE9116D9}"/>
              </a:ext>
            </a:extLst>
          </p:cNvPr>
          <p:cNvGraphicFramePr>
            <a:graphicFrameLocks noGrp="1"/>
          </p:cNvGraphicFramePr>
          <p:nvPr>
            <p:extLst>
              <p:ext uri="{D42A27DB-BD31-4B8C-83A1-F6EECF244321}">
                <p14:modId xmlns:p14="http://schemas.microsoft.com/office/powerpoint/2010/main" val="1937781559"/>
              </p:ext>
            </p:extLst>
          </p:nvPr>
        </p:nvGraphicFramePr>
        <p:xfrm>
          <a:off x="208878" y="11622313"/>
          <a:ext cx="9624558" cy="2915006"/>
        </p:xfrm>
        <a:graphic>
          <a:graphicData uri="http://schemas.openxmlformats.org/drawingml/2006/table">
            <a:tbl>
              <a:tblPr>
                <a:tableStyleId>{5C22544A-7EE6-4342-B048-85BDC9FD1C3A}</a:tableStyleId>
              </a:tblPr>
              <a:tblGrid>
                <a:gridCol w="9624558">
                  <a:extLst>
                    <a:ext uri="{9D8B030D-6E8A-4147-A177-3AD203B41FA5}">
                      <a16:colId xmlns:a16="http://schemas.microsoft.com/office/drawing/2014/main" val="1555434836"/>
                    </a:ext>
                  </a:extLst>
                </a:gridCol>
              </a:tblGrid>
              <a:tr h="2915006">
                <a:tc>
                  <a:txBody>
                    <a:bodyPr/>
                    <a:lstStyle/>
                    <a:p>
                      <a:pPr marL="0" marR="0" algn="l" eaLnBrk="0" hangingPunct="0">
                        <a:spcBef>
                          <a:spcPts val="1800"/>
                        </a:spcBef>
                        <a:spcAft>
                          <a:spcPts val="600"/>
                        </a:spcAft>
                      </a:pPr>
                      <a:r>
                        <a:rPr lang="en-US" sz="2000" u="sng" dirty="0">
                          <a:solidFill>
                            <a:schemeClr val="bg1"/>
                          </a:solidFill>
                          <a:effectLst/>
                          <a:latin typeface="Verdana" panose="020B0604030504040204" pitchFamily="34" charset="0"/>
                          <a:ea typeface="Verdana" panose="020B0604030504040204" pitchFamily="34" charset="0"/>
                        </a:rPr>
                        <a:t>Community</a:t>
                      </a:r>
                    </a:p>
                    <a:p>
                      <a:pPr marL="342900" marR="0" lvl="0" indent="-342900" algn="l">
                        <a:spcBef>
                          <a:spcPts val="0"/>
                        </a:spcBef>
                        <a:spcAft>
                          <a:spcPts val="600"/>
                        </a:spcAft>
                        <a:buFont typeface="Symbol" panose="05050102010706020507" pitchFamily="18" charset="2"/>
                        <a:buChar char=""/>
                        <a:tabLst>
                          <a:tab pos="228600" algn="l"/>
                          <a:tab pos="457200" algn="l"/>
                        </a:tabLst>
                      </a:pPr>
                      <a:r>
                        <a:rPr lang="en-US" sz="2000" dirty="0">
                          <a:solidFill>
                            <a:schemeClr val="bg1"/>
                          </a:solidFill>
                          <a:effectLst/>
                          <a:latin typeface="Verdana" panose="020B0604030504040204" pitchFamily="34" charset="0"/>
                          <a:ea typeface="Verdana" panose="020B0604030504040204" pitchFamily="34" charset="0"/>
                        </a:rPr>
                        <a:t>I am currently a member of the Aitkin Chamber Board of Directors, serving on the Economic Development, Retail and Partnership committees.</a:t>
                      </a:r>
                      <a:endParaRPr lang="en-US" sz="14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600"/>
                        </a:spcAft>
                        <a:buFont typeface="Symbol" panose="05050102010706020507" pitchFamily="18" charset="2"/>
                        <a:buChar char=""/>
                        <a:tabLst>
                          <a:tab pos="228600" algn="l"/>
                          <a:tab pos="457200" algn="l"/>
                        </a:tabLst>
                      </a:pPr>
                      <a:r>
                        <a:rPr lang="en-US" sz="2000" dirty="0">
                          <a:solidFill>
                            <a:schemeClr val="bg1"/>
                          </a:solidFill>
                          <a:effectLst/>
                          <a:latin typeface="Verdana" panose="020B0604030504040204" pitchFamily="34" charset="0"/>
                          <a:ea typeface="Verdana" panose="020B0604030504040204" pitchFamily="34" charset="0"/>
                        </a:rPr>
                        <a:t>I am also currently serving on the City of Aitkin Planning Commission.</a:t>
                      </a:r>
                      <a:endParaRPr lang="en-US" sz="14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600"/>
                        </a:spcAft>
                        <a:buFont typeface="Symbol" panose="05050102010706020507" pitchFamily="18" charset="2"/>
                        <a:buChar char=""/>
                        <a:tabLst>
                          <a:tab pos="228600" algn="l"/>
                          <a:tab pos="457200" algn="l"/>
                        </a:tabLst>
                      </a:pPr>
                      <a:r>
                        <a:rPr lang="en-US" sz="2000" dirty="0">
                          <a:solidFill>
                            <a:schemeClr val="bg1"/>
                          </a:solidFill>
                          <a:effectLst/>
                          <a:latin typeface="Verdana" panose="020B0604030504040204" pitchFamily="34" charset="0"/>
                          <a:ea typeface="Verdana" panose="020B0604030504040204" pitchFamily="34" charset="0"/>
                        </a:rPr>
                        <a:t>I have served on the Board of Directors and am a current member of the Garrison Commercial Club.</a:t>
                      </a:r>
                      <a:endParaRPr lang="en-US" sz="1400" dirty="0">
                        <a:solidFill>
                          <a:schemeClr val="bg1"/>
                        </a:solidFill>
                        <a:effectLst/>
                        <a:latin typeface="Verdana" panose="020B0604030504040204" pitchFamily="34" charset="0"/>
                        <a:ea typeface="Verdana" panose="020B0604030504040204" pitchFamily="34" charset="0"/>
                      </a:endParaRPr>
                    </a:p>
                    <a:p>
                      <a:pPr marL="0" marR="0" algn="l">
                        <a:spcBef>
                          <a:spcPts val="0"/>
                        </a:spcBef>
                        <a:spcAft>
                          <a:spcPts val="0"/>
                        </a:spcAft>
                      </a:pPr>
                      <a:r>
                        <a:rPr lang="en-US" sz="1000" dirty="0">
                          <a:solidFill>
                            <a:schemeClr val="bg1"/>
                          </a:solidFill>
                          <a:effectLst/>
                        </a:rPr>
                        <a:t> </a:t>
                      </a:r>
                      <a:endParaRPr lang="en-US" sz="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14300" marR="114300" marT="0" marB="0">
                    <a:solidFill>
                      <a:schemeClr val="tx1"/>
                    </a:solidFill>
                  </a:tcPr>
                </a:tc>
                <a:extLst>
                  <a:ext uri="{0D108BD9-81ED-4DB2-BD59-A6C34878D82A}">
                    <a16:rowId xmlns:a16="http://schemas.microsoft.com/office/drawing/2014/main" val="120798415"/>
                  </a:ext>
                </a:extLst>
              </a:tr>
            </a:tbl>
          </a:graphicData>
        </a:graphic>
      </p:graphicFrame>
      <p:pic>
        <p:nvPicPr>
          <p:cNvPr id="26" name="Picture 25">
            <a:extLst>
              <a:ext uri="{FF2B5EF4-FFF2-40B4-BE49-F238E27FC236}">
                <a16:creationId xmlns:a16="http://schemas.microsoft.com/office/drawing/2014/main" id="{857C001B-DB7A-4817-9414-A2D07A5130DC}"/>
              </a:ext>
            </a:extLst>
          </p:cNvPr>
          <p:cNvPicPr/>
          <p:nvPr/>
        </p:nvPicPr>
        <p:blipFill>
          <a:blip r:embed="rId3"/>
          <a:stretch>
            <a:fillRect/>
          </a:stretch>
        </p:blipFill>
        <p:spPr>
          <a:xfrm>
            <a:off x="244931" y="196345"/>
            <a:ext cx="3128094" cy="3278676"/>
          </a:xfrm>
          <a:prstGeom prst="rect">
            <a:avLst/>
          </a:prstGeom>
        </p:spPr>
      </p:pic>
      <p:graphicFrame>
        <p:nvGraphicFramePr>
          <p:cNvPr id="24" name="Table 23">
            <a:extLst>
              <a:ext uri="{FF2B5EF4-FFF2-40B4-BE49-F238E27FC236}">
                <a16:creationId xmlns:a16="http://schemas.microsoft.com/office/drawing/2014/main" id="{70B81472-4125-488F-B6DD-8FFAFD2F6000}"/>
              </a:ext>
            </a:extLst>
          </p:cNvPr>
          <p:cNvGraphicFramePr>
            <a:graphicFrameLocks noGrp="1"/>
          </p:cNvGraphicFramePr>
          <p:nvPr>
            <p:extLst>
              <p:ext uri="{D42A27DB-BD31-4B8C-83A1-F6EECF244321}">
                <p14:modId xmlns:p14="http://schemas.microsoft.com/office/powerpoint/2010/main" val="2096206484"/>
              </p:ext>
            </p:extLst>
          </p:nvPr>
        </p:nvGraphicFramePr>
        <p:xfrm>
          <a:off x="3814976" y="506537"/>
          <a:ext cx="5613316" cy="3093720"/>
        </p:xfrm>
        <a:graphic>
          <a:graphicData uri="http://schemas.openxmlformats.org/drawingml/2006/table">
            <a:tbl>
              <a:tblPr>
                <a:tableStyleId>{5C22544A-7EE6-4342-B048-85BDC9FD1C3A}</a:tableStyleId>
              </a:tblPr>
              <a:tblGrid>
                <a:gridCol w="5613316">
                  <a:extLst>
                    <a:ext uri="{9D8B030D-6E8A-4147-A177-3AD203B41FA5}">
                      <a16:colId xmlns:a16="http://schemas.microsoft.com/office/drawing/2014/main" val="912740600"/>
                    </a:ext>
                  </a:extLst>
                </a:gridCol>
              </a:tblGrid>
              <a:tr h="1945644">
                <a:tc>
                  <a:txBody>
                    <a:bodyPr/>
                    <a:lstStyle/>
                    <a:p>
                      <a:pPr marL="0" marR="0" algn="l" eaLnBrk="0" hangingPunct="0">
                        <a:spcBef>
                          <a:spcPts val="1800"/>
                        </a:spcBef>
                        <a:spcAft>
                          <a:spcPts val="600"/>
                        </a:spcAft>
                      </a:pPr>
                      <a:endParaRPr lang="en-US" sz="2000" u="sng"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2000" dirty="0">
                          <a:solidFill>
                            <a:schemeClr val="bg1"/>
                          </a:solidFill>
                          <a:effectLst/>
                          <a:latin typeface="Verdana" panose="020B0604030504040204" pitchFamily="34" charset="0"/>
                          <a:ea typeface="Verdana" panose="020B0604030504040204" pitchFamily="34" charset="0"/>
                        </a:rPr>
                        <a:t>MARK JEFFERS</a:t>
                      </a: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2000" dirty="0">
                          <a:solidFill>
                            <a:schemeClr val="bg1"/>
                          </a:solidFill>
                          <a:effectLst/>
                          <a:latin typeface="Verdana" panose="020B0604030504040204" pitchFamily="34" charset="0"/>
                          <a:ea typeface="Verdana" panose="020B0604030504040204" pitchFamily="34" charset="0"/>
                        </a:rPr>
                        <a:t>EXECUTIVE DIRECTOR</a:t>
                      </a:r>
                    </a:p>
                    <a:p>
                      <a:pPr marL="0" marR="0" lvl="0" indent="0" algn="l">
                        <a:spcBef>
                          <a:spcPts val="0"/>
                        </a:spcBef>
                        <a:spcAft>
                          <a:spcPts val="0"/>
                        </a:spcAft>
                        <a:buClr>
                          <a:srgbClr val="666666"/>
                        </a:buClr>
                        <a:buFont typeface="Symbol" panose="05050102010706020507" pitchFamily="18" charset="2"/>
                        <a:buNone/>
                        <a:tabLst>
                          <a:tab pos="228600" algn="l"/>
                        </a:tabLst>
                      </a:pPr>
                      <a:endParaRPr lang="en-US" sz="20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2000" dirty="0">
                          <a:solidFill>
                            <a:schemeClr val="bg1"/>
                          </a:solidFill>
                          <a:effectLst/>
                          <a:latin typeface="Verdana" panose="020B0604030504040204" pitchFamily="34" charset="0"/>
                          <a:ea typeface="Verdana" panose="020B0604030504040204" pitchFamily="34" charset="0"/>
                        </a:rPr>
                        <a:t>mark@aitkingrowth.org</a:t>
                      </a:r>
                    </a:p>
                    <a:p>
                      <a:pPr marL="342900" marR="0" lvl="0" indent="-342900" algn="l">
                        <a:spcBef>
                          <a:spcPts val="0"/>
                        </a:spcBef>
                        <a:spcAft>
                          <a:spcPts val="0"/>
                        </a:spcAft>
                        <a:buClr>
                          <a:srgbClr val="666666"/>
                        </a:buClr>
                        <a:buFont typeface="Symbol" panose="05050102010706020507" pitchFamily="18" charset="2"/>
                        <a:buChar char=""/>
                        <a:tabLst>
                          <a:tab pos="228600" algn="l"/>
                        </a:tabLst>
                      </a:pPr>
                      <a:endParaRPr lang="en-US" sz="20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2000" dirty="0">
                          <a:solidFill>
                            <a:schemeClr val="bg1"/>
                          </a:solidFill>
                          <a:effectLst/>
                          <a:latin typeface="Verdana" panose="020B0604030504040204" pitchFamily="34" charset="0"/>
                          <a:ea typeface="Verdana" panose="020B0604030504040204" pitchFamily="34" charset="0"/>
                        </a:rPr>
                        <a:t>320-360-0918</a:t>
                      </a:r>
                    </a:p>
                    <a:p>
                      <a:pPr marL="342900" marR="0" lvl="0" indent="-342900" algn="l">
                        <a:spcBef>
                          <a:spcPts val="0"/>
                        </a:spcBef>
                        <a:spcAft>
                          <a:spcPts val="0"/>
                        </a:spcAft>
                        <a:buClr>
                          <a:srgbClr val="666666"/>
                        </a:buClr>
                        <a:buFont typeface="Symbol" panose="05050102010706020507" pitchFamily="18" charset="2"/>
                        <a:buChar char=""/>
                        <a:tabLst>
                          <a:tab pos="228600" algn="l"/>
                        </a:tabLst>
                      </a:pPr>
                      <a:endParaRPr lang="en-US" sz="2000" dirty="0">
                        <a:solidFill>
                          <a:schemeClr val="bg1"/>
                        </a:solidFill>
                        <a:effectLst/>
                        <a:latin typeface="Verdana" panose="020B0604030504040204" pitchFamily="34" charset="0"/>
                        <a:ea typeface="Verdana" panose="020B0604030504040204" pitchFamily="34" charset="0"/>
                      </a:endParaRPr>
                    </a:p>
                    <a:p>
                      <a:pPr marL="342900" marR="0" lvl="0" indent="-342900" algn="l">
                        <a:spcBef>
                          <a:spcPts val="0"/>
                        </a:spcBef>
                        <a:spcAft>
                          <a:spcPts val="0"/>
                        </a:spcAft>
                        <a:buClr>
                          <a:srgbClr val="666666"/>
                        </a:buClr>
                        <a:buFont typeface="Symbol" panose="05050102010706020507" pitchFamily="18" charset="2"/>
                        <a:buChar char=""/>
                        <a:tabLst>
                          <a:tab pos="228600" algn="l"/>
                        </a:tabLst>
                      </a:pPr>
                      <a:r>
                        <a:rPr lang="en-US" sz="2000" dirty="0">
                          <a:solidFill>
                            <a:schemeClr val="bg1"/>
                          </a:solidFill>
                          <a:effectLst/>
                          <a:latin typeface="Verdana" panose="020B0604030504040204" pitchFamily="34" charset="0"/>
                          <a:ea typeface="Verdana" panose="020B0604030504040204" pitchFamily="34" charset="0"/>
                        </a:rPr>
                        <a:t>MakeItInMN.com</a:t>
                      </a:r>
                    </a:p>
                    <a:p>
                      <a:pPr marL="342900" marR="0" lvl="0" indent="-342900" algn="l">
                        <a:spcBef>
                          <a:spcPts val="0"/>
                        </a:spcBef>
                        <a:spcAft>
                          <a:spcPts val="0"/>
                        </a:spcAft>
                        <a:buClr>
                          <a:srgbClr val="666666"/>
                        </a:buClr>
                        <a:buFont typeface="Symbol" panose="05050102010706020507" pitchFamily="18" charset="2"/>
                        <a:buChar char=""/>
                        <a:tabLst>
                          <a:tab pos="228600" algn="l"/>
                        </a:tabLst>
                      </a:pPr>
                      <a:endParaRPr lang="en-US" sz="1800" dirty="0">
                        <a:solidFill>
                          <a:schemeClr val="bg1"/>
                        </a:solidFill>
                        <a:effectLst/>
                        <a:latin typeface="Verdana" panose="020B0604030504040204" pitchFamily="34" charset="0"/>
                        <a:ea typeface="Verdana" panose="020B0604030504040204" pitchFamily="34" charset="0"/>
                      </a:endParaRPr>
                    </a:p>
                  </a:txBody>
                  <a:tcPr marL="114300" marR="114300" marT="0" marB="0">
                    <a:solidFill>
                      <a:schemeClr val="tx1"/>
                    </a:solidFill>
                  </a:tcPr>
                </a:tc>
                <a:extLst>
                  <a:ext uri="{0D108BD9-81ED-4DB2-BD59-A6C34878D82A}">
                    <a16:rowId xmlns:a16="http://schemas.microsoft.com/office/drawing/2014/main" val="1688712213"/>
                  </a:ext>
                </a:extLst>
              </a:tr>
            </a:tbl>
          </a:graphicData>
        </a:graphic>
      </p:graphicFrame>
    </p:spTree>
    <p:extLst>
      <p:ext uri="{BB962C8B-B14F-4D97-AF65-F5344CB8AC3E}">
        <p14:creationId xmlns:p14="http://schemas.microsoft.com/office/powerpoint/2010/main" val="12539986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31">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ord Art Poster_Win32 - SB v6" id="{ECB112EE-C7CF-43AD-ABBC-0086D08DE487}" vid="{517850F6-4661-4A28-B150-84057E4ACF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6e0ad8bcb937777a496f4378509b82b">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3afd91b9dddacb5807afd727ccca0e2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D0AA07-43BB-4F13-84BD-5F87BEA39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FE9500-693D-41CC-8A37-4C5540927E3F}">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CF1195E9-4480-4F9D-A34D-B11D1E90AE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Word art posters</Template>
  <TotalTime>21</TotalTime>
  <Words>274</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Avenir Next LT Pro</vt:lpstr>
      <vt:lpstr>Calibri</vt:lpstr>
      <vt:lpstr>Sagona Book</vt:lpstr>
      <vt:lpstr>Symbol</vt:lpstr>
      <vt:lpstr>Verdana</vt:lpstr>
      <vt:lpstr>Office Theme</vt:lpstr>
      <vt:lpstr>Black and White Poster 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White Poster 01</dc:title>
  <dc:creator>mark</dc:creator>
  <cp:lastModifiedBy>mark</cp:lastModifiedBy>
  <cp:revision>4</cp:revision>
  <dcterms:created xsi:type="dcterms:W3CDTF">2021-02-24T21:57:26Z</dcterms:created>
  <dcterms:modified xsi:type="dcterms:W3CDTF">2021-02-25T20:38:29Z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